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85" r:id="rId2"/>
    <p:sldId id="286" r:id="rId3"/>
    <p:sldId id="320" r:id="rId4"/>
    <p:sldId id="269" r:id="rId5"/>
    <p:sldId id="288" r:id="rId6"/>
    <p:sldId id="276" r:id="rId7"/>
    <p:sldId id="287" r:id="rId8"/>
    <p:sldId id="270" r:id="rId9"/>
    <p:sldId id="289" r:id="rId10"/>
    <p:sldId id="271" r:id="rId11"/>
    <p:sldId id="273" r:id="rId12"/>
    <p:sldId id="274" r:id="rId13"/>
    <p:sldId id="295" r:id="rId14"/>
    <p:sldId id="290" r:id="rId15"/>
    <p:sldId id="277" r:id="rId16"/>
    <p:sldId id="296" r:id="rId17"/>
    <p:sldId id="297" r:id="rId18"/>
    <p:sldId id="298" r:id="rId19"/>
    <p:sldId id="299" r:id="rId20"/>
    <p:sldId id="300" r:id="rId21"/>
    <p:sldId id="301" r:id="rId22"/>
    <p:sldId id="554" r:id="rId23"/>
    <p:sldId id="555" r:id="rId24"/>
    <p:sldId id="571" r:id="rId25"/>
    <p:sldId id="572" r:id="rId26"/>
    <p:sldId id="557" r:id="rId27"/>
    <p:sldId id="558" r:id="rId28"/>
    <p:sldId id="559" r:id="rId29"/>
    <p:sldId id="563" r:id="rId30"/>
    <p:sldId id="566" r:id="rId31"/>
    <p:sldId id="567" r:id="rId32"/>
    <p:sldId id="678" r:id="rId33"/>
    <p:sldId id="679" r:id="rId34"/>
    <p:sldId id="686" r:id="rId35"/>
    <p:sldId id="687" r:id="rId36"/>
    <p:sldId id="690" r:id="rId37"/>
    <p:sldId id="691" r:id="rId38"/>
    <p:sldId id="692" r:id="rId39"/>
    <p:sldId id="693" r:id="rId40"/>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2" autoAdjust="0"/>
    <p:restoredTop sz="94660"/>
  </p:normalViewPr>
  <p:slideViewPr>
    <p:cSldViewPr snapToGrid="0">
      <p:cViewPr varScale="1">
        <p:scale>
          <a:sx n="103" d="100"/>
          <a:sy n="103" d="100"/>
        </p:scale>
        <p:origin x="103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uardo Tejada García" userId="32d51906-0d8a-476e-838b-c95deaf8c732" providerId="ADAL" clId="{5371884C-DFA7-41AC-880B-5D4053DF3AA0}"/>
    <pc:docChg chg="delSld">
      <pc:chgData name="Eduardo Tejada García" userId="32d51906-0d8a-476e-838b-c95deaf8c732" providerId="ADAL" clId="{5371884C-DFA7-41AC-880B-5D4053DF3AA0}" dt="2024-08-25T17:19:44.413" v="1" actId="47"/>
      <pc:docMkLst>
        <pc:docMk/>
      </pc:docMkLst>
      <pc:sldChg chg="del">
        <pc:chgData name="Eduardo Tejada García" userId="32d51906-0d8a-476e-838b-c95deaf8c732" providerId="ADAL" clId="{5371884C-DFA7-41AC-880B-5D4053DF3AA0}" dt="2024-08-25T17:19:03.033" v="0" actId="47"/>
        <pc:sldMkLst>
          <pc:docMk/>
          <pc:sldMk cId="1007876553" sldId="265"/>
        </pc:sldMkLst>
      </pc:sldChg>
      <pc:sldChg chg="del">
        <pc:chgData name="Eduardo Tejada García" userId="32d51906-0d8a-476e-838b-c95deaf8c732" providerId="ADAL" clId="{5371884C-DFA7-41AC-880B-5D4053DF3AA0}" dt="2024-08-25T17:19:03.033" v="0" actId="47"/>
        <pc:sldMkLst>
          <pc:docMk/>
          <pc:sldMk cId="2823211585" sldId="266"/>
        </pc:sldMkLst>
      </pc:sldChg>
      <pc:sldChg chg="del">
        <pc:chgData name="Eduardo Tejada García" userId="32d51906-0d8a-476e-838b-c95deaf8c732" providerId="ADAL" clId="{5371884C-DFA7-41AC-880B-5D4053DF3AA0}" dt="2024-08-25T17:19:03.033" v="0" actId="47"/>
        <pc:sldMkLst>
          <pc:docMk/>
          <pc:sldMk cId="4266519082" sldId="267"/>
        </pc:sldMkLst>
      </pc:sldChg>
      <pc:sldChg chg="del">
        <pc:chgData name="Eduardo Tejada García" userId="32d51906-0d8a-476e-838b-c95deaf8c732" providerId="ADAL" clId="{5371884C-DFA7-41AC-880B-5D4053DF3AA0}" dt="2024-08-25T17:19:03.033" v="0" actId="47"/>
        <pc:sldMkLst>
          <pc:docMk/>
          <pc:sldMk cId="3209857372" sldId="268"/>
        </pc:sldMkLst>
      </pc:sldChg>
      <pc:sldChg chg="del">
        <pc:chgData name="Eduardo Tejada García" userId="32d51906-0d8a-476e-838b-c95deaf8c732" providerId="ADAL" clId="{5371884C-DFA7-41AC-880B-5D4053DF3AA0}" dt="2024-08-25T17:19:44.413" v="1" actId="47"/>
        <pc:sldMkLst>
          <pc:docMk/>
          <pc:sldMk cId="3382537670" sldId="275"/>
        </pc:sldMkLst>
      </pc:sldChg>
      <pc:sldChg chg="del">
        <pc:chgData name="Eduardo Tejada García" userId="32d51906-0d8a-476e-838b-c95deaf8c732" providerId="ADAL" clId="{5371884C-DFA7-41AC-880B-5D4053DF3AA0}" dt="2024-08-25T17:19:03.033" v="0" actId="47"/>
        <pc:sldMkLst>
          <pc:docMk/>
          <pc:sldMk cId="1436538827" sldId="278"/>
        </pc:sldMkLst>
      </pc:sldChg>
      <pc:sldChg chg="del">
        <pc:chgData name="Eduardo Tejada García" userId="32d51906-0d8a-476e-838b-c95deaf8c732" providerId="ADAL" clId="{5371884C-DFA7-41AC-880B-5D4053DF3AA0}" dt="2024-08-25T17:19:03.033" v="0" actId="47"/>
        <pc:sldMkLst>
          <pc:docMk/>
          <pc:sldMk cId="135506424" sldId="279"/>
        </pc:sldMkLst>
      </pc:sldChg>
      <pc:sldChg chg="del">
        <pc:chgData name="Eduardo Tejada García" userId="32d51906-0d8a-476e-838b-c95deaf8c732" providerId="ADAL" clId="{5371884C-DFA7-41AC-880B-5D4053DF3AA0}" dt="2024-08-25T17:19:03.033" v="0" actId="47"/>
        <pc:sldMkLst>
          <pc:docMk/>
          <pc:sldMk cId="2685938835" sldId="280"/>
        </pc:sldMkLst>
      </pc:sldChg>
      <pc:sldChg chg="del">
        <pc:chgData name="Eduardo Tejada García" userId="32d51906-0d8a-476e-838b-c95deaf8c732" providerId="ADAL" clId="{5371884C-DFA7-41AC-880B-5D4053DF3AA0}" dt="2024-08-25T17:19:03.033" v="0" actId="47"/>
        <pc:sldMkLst>
          <pc:docMk/>
          <pc:sldMk cId="245418982" sldId="281"/>
        </pc:sldMkLst>
      </pc:sldChg>
      <pc:sldChg chg="del">
        <pc:chgData name="Eduardo Tejada García" userId="32d51906-0d8a-476e-838b-c95deaf8c732" providerId="ADAL" clId="{5371884C-DFA7-41AC-880B-5D4053DF3AA0}" dt="2024-08-25T17:19:03.033" v="0" actId="47"/>
        <pc:sldMkLst>
          <pc:docMk/>
          <pc:sldMk cId="3950990850" sldId="282"/>
        </pc:sldMkLst>
      </pc:sldChg>
      <pc:sldChg chg="del">
        <pc:chgData name="Eduardo Tejada García" userId="32d51906-0d8a-476e-838b-c95deaf8c732" providerId="ADAL" clId="{5371884C-DFA7-41AC-880B-5D4053DF3AA0}" dt="2024-08-25T17:19:03.033" v="0" actId="47"/>
        <pc:sldMkLst>
          <pc:docMk/>
          <pc:sldMk cId="3226792822" sldId="283"/>
        </pc:sldMkLst>
      </pc:sldChg>
      <pc:sldChg chg="del">
        <pc:chgData name="Eduardo Tejada García" userId="32d51906-0d8a-476e-838b-c95deaf8c732" providerId="ADAL" clId="{5371884C-DFA7-41AC-880B-5D4053DF3AA0}" dt="2024-08-25T17:19:03.033" v="0" actId="47"/>
        <pc:sldMkLst>
          <pc:docMk/>
          <pc:sldMk cId="2015045564" sldId="284"/>
        </pc:sldMkLst>
      </pc:sldChg>
      <pc:sldChg chg="del">
        <pc:chgData name="Eduardo Tejada García" userId="32d51906-0d8a-476e-838b-c95deaf8c732" providerId="ADAL" clId="{5371884C-DFA7-41AC-880B-5D4053DF3AA0}" dt="2024-08-25T17:19:44.413" v="1" actId="47"/>
        <pc:sldMkLst>
          <pc:docMk/>
          <pc:sldMk cId="2512861331" sldId="291"/>
        </pc:sldMkLst>
      </pc:sldChg>
      <pc:sldChg chg="del">
        <pc:chgData name="Eduardo Tejada García" userId="32d51906-0d8a-476e-838b-c95deaf8c732" providerId="ADAL" clId="{5371884C-DFA7-41AC-880B-5D4053DF3AA0}" dt="2024-08-25T17:19:44.413" v="1" actId="47"/>
        <pc:sldMkLst>
          <pc:docMk/>
          <pc:sldMk cId="1601235925" sldId="292"/>
        </pc:sldMkLst>
      </pc:sldChg>
      <pc:sldChg chg="del">
        <pc:chgData name="Eduardo Tejada García" userId="32d51906-0d8a-476e-838b-c95deaf8c732" providerId="ADAL" clId="{5371884C-DFA7-41AC-880B-5D4053DF3AA0}" dt="2024-08-25T17:19:44.413" v="1" actId="47"/>
        <pc:sldMkLst>
          <pc:docMk/>
          <pc:sldMk cId="1830922891" sldId="293"/>
        </pc:sldMkLst>
      </pc:sldChg>
      <pc:sldChg chg="del">
        <pc:chgData name="Eduardo Tejada García" userId="32d51906-0d8a-476e-838b-c95deaf8c732" providerId="ADAL" clId="{5371884C-DFA7-41AC-880B-5D4053DF3AA0}" dt="2024-08-25T17:19:03.033" v="0" actId="47"/>
        <pc:sldMkLst>
          <pc:docMk/>
          <pc:sldMk cId="3605844160" sldId="294"/>
        </pc:sldMkLst>
      </pc:sldChg>
      <pc:sldChg chg="del">
        <pc:chgData name="Eduardo Tejada García" userId="32d51906-0d8a-476e-838b-c95deaf8c732" providerId="ADAL" clId="{5371884C-DFA7-41AC-880B-5D4053DF3AA0}" dt="2024-08-25T17:19:44.413" v="1" actId="47"/>
        <pc:sldMkLst>
          <pc:docMk/>
          <pc:sldMk cId="2734361476" sldId="302"/>
        </pc:sldMkLst>
      </pc:sldChg>
      <pc:sldChg chg="del">
        <pc:chgData name="Eduardo Tejada García" userId="32d51906-0d8a-476e-838b-c95deaf8c732" providerId="ADAL" clId="{5371884C-DFA7-41AC-880B-5D4053DF3AA0}" dt="2024-08-25T17:19:44.413" v="1" actId="47"/>
        <pc:sldMkLst>
          <pc:docMk/>
          <pc:sldMk cId="1565005955" sldId="303"/>
        </pc:sldMkLst>
      </pc:sldChg>
      <pc:sldChg chg="del">
        <pc:chgData name="Eduardo Tejada García" userId="32d51906-0d8a-476e-838b-c95deaf8c732" providerId="ADAL" clId="{5371884C-DFA7-41AC-880B-5D4053DF3AA0}" dt="2024-08-25T17:19:44.413" v="1" actId="47"/>
        <pc:sldMkLst>
          <pc:docMk/>
          <pc:sldMk cId="2672436675" sldId="304"/>
        </pc:sldMkLst>
      </pc:sldChg>
      <pc:sldChg chg="del">
        <pc:chgData name="Eduardo Tejada García" userId="32d51906-0d8a-476e-838b-c95deaf8c732" providerId="ADAL" clId="{5371884C-DFA7-41AC-880B-5D4053DF3AA0}" dt="2024-08-25T17:19:44.413" v="1" actId="47"/>
        <pc:sldMkLst>
          <pc:docMk/>
          <pc:sldMk cId="3804231901" sldId="305"/>
        </pc:sldMkLst>
      </pc:sldChg>
      <pc:sldChg chg="del">
        <pc:chgData name="Eduardo Tejada García" userId="32d51906-0d8a-476e-838b-c95deaf8c732" providerId="ADAL" clId="{5371884C-DFA7-41AC-880B-5D4053DF3AA0}" dt="2024-08-25T17:19:44.413" v="1" actId="47"/>
        <pc:sldMkLst>
          <pc:docMk/>
          <pc:sldMk cId="3213001588" sldId="306"/>
        </pc:sldMkLst>
      </pc:sldChg>
      <pc:sldChg chg="del">
        <pc:chgData name="Eduardo Tejada García" userId="32d51906-0d8a-476e-838b-c95deaf8c732" providerId="ADAL" clId="{5371884C-DFA7-41AC-880B-5D4053DF3AA0}" dt="2024-08-25T17:19:44.413" v="1" actId="47"/>
        <pc:sldMkLst>
          <pc:docMk/>
          <pc:sldMk cId="4036985456" sldId="307"/>
        </pc:sldMkLst>
      </pc:sldChg>
      <pc:sldChg chg="del">
        <pc:chgData name="Eduardo Tejada García" userId="32d51906-0d8a-476e-838b-c95deaf8c732" providerId="ADAL" clId="{5371884C-DFA7-41AC-880B-5D4053DF3AA0}" dt="2024-08-25T17:19:44.413" v="1" actId="47"/>
        <pc:sldMkLst>
          <pc:docMk/>
          <pc:sldMk cId="3867199962" sldId="308"/>
        </pc:sldMkLst>
      </pc:sldChg>
      <pc:sldChg chg="del">
        <pc:chgData name="Eduardo Tejada García" userId="32d51906-0d8a-476e-838b-c95deaf8c732" providerId="ADAL" clId="{5371884C-DFA7-41AC-880B-5D4053DF3AA0}" dt="2024-08-25T17:19:44.413" v="1" actId="47"/>
        <pc:sldMkLst>
          <pc:docMk/>
          <pc:sldMk cId="1344895533" sldId="309"/>
        </pc:sldMkLst>
      </pc:sldChg>
      <pc:sldChg chg="del">
        <pc:chgData name="Eduardo Tejada García" userId="32d51906-0d8a-476e-838b-c95deaf8c732" providerId="ADAL" clId="{5371884C-DFA7-41AC-880B-5D4053DF3AA0}" dt="2024-08-25T17:19:03.033" v="0" actId="47"/>
        <pc:sldMkLst>
          <pc:docMk/>
          <pc:sldMk cId="2478074256" sldId="310"/>
        </pc:sldMkLst>
      </pc:sldChg>
      <pc:sldChg chg="del">
        <pc:chgData name="Eduardo Tejada García" userId="32d51906-0d8a-476e-838b-c95deaf8c732" providerId="ADAL" clId="{5371884C-DFA7-41AC-880B-5D4053DF3AA0}" dt="2024-08-25T17:19:44.413" v="1" actId="47"/>
        <pc:sldMkLst>
          <pc:docMk/>
          <pc:sldMk cId="2750125605" sldId="312"/>
        </pc:sldMkLst>
      </pc:sldChg>
      <pc:sldChg chg="del">
        <pc:chgData name="Eduardo Tejada García" userId="32d51906-0d8a-476e-838b-c95deaf8c732" providerId="ADAL" clId="{5371884C-DFA7-41AC-880B-5D4053DF3AA0}" dt="2024-08-25T17:19:44.413" v="1" actId="47"/>
        <pc:sldMkLst>
          <pc:docMk/>
          <pc:sldMk cId="2709546814" sldId="313"/>
        </pc:sldMkLst>
      </pc:sldChg>
      <pc:sldChg chg="del">
        <pc:chgData name="Eduardo Tejada García" userId="32d51906-0d8a-476e-838b-c95deaf8c732" providerId="ADAL" clId="{5371884C-DFA7-41AC-880B-5D4053DF3AA0}" dt="2024-08-25T17:19:44.413" v="1" actId="47"/>
        <pc:sldMkLst>
          <pc:docMk/>
          <pc:sldMk cId="132917570" sldId="314"/>
        </pc:sldMkLst>
      </pc:sldChg>
      <pc:sldChg chg="del">
        <pc:chgData name="Eduardo Tejada García" userId="32d51906-0d8a-476e-838b-c95deaf8c732" providerId="ADAL" clId="{5371884C-DFA7-41AC-880B-5D4053DF3AA0}" dt="2024-08-25T17:19:44.413" v="1" actId="47"/>
        <pc:sldMkLst>
          <pc:docMk/>
          <pc:sldMk cId="264611984" sldId="315"/>
        </pc:sldMkLst>
      </pc:sldChg>
      <pc:sldChg chg="del">
        <pc:chgData name="Eduardo Tejada García" userId="32d51906-0d8a-476e-838b-c95deaf8c732" providerId="ADAL" clId="{5371884C-DFA7-41AC-880B-5D4053DF3AA0}" dt="2024-08-25T17:19:44.413" v="1" actId="47"/>
        <pc:sldMkLst>
          <pc:docMk/>
          <pc:sldMk cId="536474384" sldId="316"/>
        </pc:sldMkLst>
      </pc:sldChg>
      <pc:sldChg chg="del">
        <pc:chgData name="Eduardo Tejada García" userId="32d51906-0d8a-476e-838b-c95deaf8c732" providerId="ADAL" clId="{5371884C-DFA7-41AC-880B-5D4053DF3AA0}" dt="2024-08-25T17:19:44.413" v="1" actId="47"/>
        <pc:sldMkLst>
          <pc:docMk/>
          <pc:sldMk cId="756010657" sldId="317"/>
        </pc:sldMkLst>
      </pc:sldChg>
      <pc:sldChg chg="del">
        <pc:chgData name="Eduardo Tejada García" userId="32d51906-0d8a-476e-838b-c95deaf8c732" providerId="ADAL" clId="{5371884C-DFA7-41AC-880B-5D4053DF3AA0}" dt="2024-08-25T17:19:44.413" v="1" actId="47"/>
        <pc:sldMkLst>
          <pc:docMk/>
          <pc:sldMk cId="2839129404" sldId="318"/>
        </pc:sldMkLst>
      </pc:sldChg>
      <pc:sldChg chg="del">
        <pc:chgData name="Eduardo Tejada García" userId="32d51906-0d8a-476e-838b-c95deaf8c732" providerId="ADAL" clId="{5371884C-DFA7-41AC-880B-5D4053DF3AA0}" dt="2024-08-25T17:19:44.413" v="1" actId="47"/>
        <pc:sldMkLst>
          <pc:docMk/>
          <pc:sldMk cId="139078852" sldId="319"/>
        </pc:sldMkLst>
      </pc:sldChg>
      <pc:sldChg chg="del">
        <pc:chgData name="Eduardo Tejada García" userId="32d51906-0d8a-476e-838b-c95deaf8c732" providerId="ADAL" clId="{5371884C-DFA7-41AC-880B-5D4053DF3AA0}" dt="2024-08-25T17:19:44.413" v="1" actId="47"/>
        <pc:sldMkLst>
          <pc:docMk/>
          <pc:sldMk cId="1449274757" sldId="688"/>
        </pc:sldMkLst>
      </pc:sldChg>
      <pc:sldChg chg="del">
        <pc:chgData name="Eduardo Tejada García" userId="32d51906-0d8a-476e-838b-c95deaf8c732" providerId="ADAL" clId="{5371884C-DFA7-41AC-880B-5D4053DF3AA0}" dt="2024-08-25T17:19:44.413" v="1" actId="47"/>
        <pc:sldMkLst>
          <pc:docMk/>
          <pc:sldMk cId="1858995048" sldId="689"/>
        </pc:sldMkLst>
      </pc:sldChg>
      <pc:sldChg chg="del">
        <pc:chgData name="Eduardo Tejada García" userId="32d51906-0d8a-476e-838b-c95deaf8c732" providerId="ADAL" clId="{5371884C-DFA7-41AC-880B-5D4053DF3AA0}" dt="2024-08-25T17:19:44.413" v="1" actId="47"/>
        <pc:sldMkLst>
          <pc:docMk/>
          <pc:sldMk cId="773175632" sldId="694"/>
        </pc:sldMkLst>
      </pc:sldChg>
      <pc:sldChg chg="del">
        <pc:chgData name="Eduardo Tejada García" userId="32d51906-0d8a-476e-838b-c95deaf8c732" providerId="ADAL" clId="{5371884C-DFA7-41AC-880B-5D4053DF3AA0}" dt="2024-08-25T17:19:44.413" v="1" actId="47"/>
        <pc:sldMkLst>
          <pc:docMk/>
          <pc:sldMk cId="92872910" sldId="695"/>
        </pc:sldMkLst>
      </pc:sldChg>
      <pc:sldChg chg="del">
        <pc:chgData name="Eduardo Tejada García" userId="32d51906-0d8a-476e-838b-c95deaf8c732" providerId="ADAL" clId="{5371884C-DFA7-41AC-880B-5D4053DF3AA0}" dt="2024-08-25T17:19:44.413" v="1" actId="47"/>
        <pc:sldMkLst>
          <pc:docMk/>
          <pc:sldMk cId="3791480183" sldId="696"/>
        </pc:sldMkLst>
      </pc:sldChg>
      <pc:sldChg chg="del">
        <pc:chgData name="Eduardo Tejada García" userId="32d51906-0d8a-476e-838b-c95deaf8c732" providerId="ADAL" clId="{5371884C-DFA7-41AC-880B-5D4053DF3AA0}" dt="2024-08-25T17:19:44.413" v="1" actId="47"/>
        <pc:sldMkLst>
          <pc:docMk/>
          <pc:sldMk cId="2397923124" sldId="697"/>
        </pc:sldMkLst>
      </pc:sldChg>
      <pc:sldChg chg="del">
        <pc:chgData name="Eduardo Tejada García" userId="32d51906-0d8a-476e-838b-c95deaf8c732" providerId="ADAL" clId="{5371884C-DFA7-41AC-880B-5D4053DF3AA0}" dt="2024-08-25T17:19:44.413" v="1" actId="47"/>
        <pc:sldMkLst>
          <pc:docMk/>
          <pc:sldMk cId="3235062228" sldId="698"/>
        </pc:sldMkLst>
      </pc:sldChg>
      <pc:sldChg chg="del">
        <pc:chgData name="Eduardo Tejada García" userId="32d51906-0d8a-476e-838b-c95deaf8c732" providerId="ADAL" clId="{5371884C-DFA7-41AC-880B-5D4053DF3AA0}" dt="2024-08-25T17:19:44.413" v="1" actId="47"/>
        <pc:sldMkLst>
          <pc:docMk/>
          <pc:sldMk cId="3566868300" sldId="699"/>
        </pc:sldMkLst>
      </pc:sldChg>
      <pc:sldChg chg="del">
        <pc:chgData name="Eduardo Tejada García" userId="32d51906-0d8a-476e-838b-c95deaf8c732" providerId="ADAL" clId="{5371884C-DFA7-41AC-880B-5D4053DF3AA0}" dt="2024-08-25T17:19:44.413" v="1" actId="47"/>
        <pc:sldMkLst>
          <pc:docMk/>
          <pc:sldMk cId="3039078610" sldId="700"/>
        </pc:sldMkLst>
      </pc:sldChg>
      <pc:sldChg chg="del">
        <pc:chgData name="Eduardo Tejada García" userId="32d51906-0d8a-476e-838b-c95deaf8c732" providerId="ADAL" clId="{5371884C-DFA7-41AC-880B-5D4053DF3AA0}" dt="2024-08-25T17:19:44.413" v="1" actId="47"/>
        <pc:sldMkLst>
          <pc:docMk/>
          <pc:sldMk cId="553471039" sldId="701"/>
        </pc:sldMkLst>
      </pc:sldChg>
      <pc:sldChg chg="del">
        <pc:chgData name="Eduardo Tejada García" userId="32d51906-0d8a-476e-838b-c95deaf8c732" providerId="ADAL" clId="{5371884C-DFA7-41AC-880B-5D4053DF3AA0}" dt="2024-08-25T17:19:44.413" v="1" actId="47"/>
        <pc:sldMkLst>
          <pc:docMk/>
          <pc:sldMk cId="4010257764" sldId="702"/>
        </pc:sldMkLst>
      </pc:sldChg>
      <pc:sldChg chg="del">
        <pc:chgData name="Eduardo Tejada García" userId="32d51906-0d8a-476e-838b-c95deaf8c732" providerId="ADAL" clId="{5371884C-DFA7-41AC-880B-5D4053DF3AA0}" dt="2024-08-25T17:19:44.413" v="1" actId="47"/>
        <pc:sldMkLst>
          <pc:docMk/>
          <pc:sldMk cId="831729147" sldId="703"/>
        </pc:sldMkLst>
      </pc:sldChg>
      <pc:sldChg chg="del">
        <pc:chgData name="Eduardo Tejada García" userId="32d51906-0d8a-476e-838b-c95deaf8c732" providerId="ADAL" clId="{5371884C-DFA7-41AC-880B-5D4053DF3AA0}" dt="2024-08-25T17:19:44.413" v="1" actId="47"/>
        <pc:sldMkLst>
          <pc:docMk/>
          <pc:sldMk cId="3891559649" sldId="704"/>
        </pc:sldMkLst>
      </pc:sldChg>
      <pc:sldChg chg="del">
        <pc:chgData name="Eduardo Tejada García" userId="32d51906-0d8a-476e-838b-c95deaf8c732" providerId="ADAL" clId="{5371884C-DFA7-41AC-880B-5D4053DF3AA0}" dt="2024-08-25T17:19:44.413" v="1" actId="47"/>
        <pc:sldMkLst>
          <pc:docMk/>
          <pc:sldMk cId="3117790330" sldId="705"/>
        </pc:sldMkLst>
      </pc:sldChg>
      <pc:sldChg chg="del">
        <pc:chgData name="Eduardo Tejada García" userId="32d51906-0d8a-476e-838b-c95deaf8c732" providerId="ADAL" clId="{5371884C-DFA7-41AC-880B-5D4053DF3AA0}" dt="2024-08-25T17:19:44.413" v="1" actId="47"/>
        <pc:sldMkLst>
          <pc:docMk/>
          <pc:sldMk cId="2992040876" sldId="706"/>
        </pc:sldMkLst>
      </pc:sldChg>
      <pc:sldChg chg="del">
        <pc:chgData name="Eduardo Tejada García" userId="32d51906-0d8a-476e-838b-c95deaf8c732" providerId="ADAL" clId="{5371884C-DFA7-41AC-880B-5D4053DF3AA0}" dt="2024-08-25T17:19:44.413" v="1" actId="47"/>
        <pc:sldMkLst>
          <pc:docMk/>
          <pc:sldMk cId="4006317745" sldId="707"/>
        </pc:sldMkLst>
      </pc:sldChg>
      <pc:sldChg chg="del">
        <pc:chgData name="Eduardo Tejada García" userId="32d51906-0d8a-476e-838b-c95deaf8c732" providerId="ADAL" clId="{5371884C-DFA7-41AC-880B-5D4053DF3AA0}" dt="2024-08-25T17:19:44.413" v="1" actId="47"/>
        <pc:sldMkLst>
          <pc:docMk/>
          <pc:sldMk cId="236944335" sldId="708"/>
        </pc:sldMkLst>
      </pc:sldChg>
      <pc:sldChg chg="del">
        <pc:chgData name="Eduardo Tejada García" userId="32d51906-0d8a-476e-838b-c95deaf8c732" providerId="ADAL" clId="{5371884C-DFA7-41AC-880B-5D4053DF3AA0}" dt="2024-08-25T17:19:44.413" v="1" actId="47"/>
        <pc:sldMkLst>
          <pc:docMk/>
          <pc:sldMk cId="154022871" sldId="709"/>
        </pc:sldMkLst>
      </pc:sldChg>
      <pc:sldChg chg="del">
        <pc:chgData name="Eduardo Tejada García" userId="32d51906-0d8a-476e-838b-c95deaf8c732" providerId="ADAL" clId="{5371884C-DFA7-41AC-880B-5D4053DF3AA0}" dt="2024-08-25T17:19:44.413" v="1" actId="47"/>
        <pc:sldMkLst>
          <pc:docMk/>
          <pc:sldMk cId="2804858322" sldId="710"/>
        </pc:sldMkLst>
      </pc:sldChg>
      <pc:sldChg chg="del">
        <pc:chgData name="Eduardo Tejada García" userId="32d51906-0d8a-476e-838b-c95deaf8c732" providerId="ADAL" clId="{5371884C-DFA7-41AC-880B-5D4053DF3AA0}" dt="2024-08-25T17:19:44.413" v="1" actId="47"/>
        <pc:sldMkLst>
          <pc:docMk/>
          <pc:sldMk cId="1889484389" sldId="711"/>
        </pc:sldMkLst>
      </pc:sldChg>
      <pc:sldChg chg="del">
        <pc:chgData name="Eduardo Tejada García" userId="32d51906-0d8a-476e-838b-c95deaf8c732" providerId="ADAL" clId="{5371884C-DFA7-41AC-880B-5D4053DF3AA0}" dt="2024-08-25T17:19:44.413" v="1" actId="47"/>
        <pc:sldMkLst>
          <pc:docMk/>
          <pc:sldMk cId="3437555030" sldId="71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4C5C1B-A965-402A-A706-45E9A3ACD55B}" type="datetimeFigureOut">
              <a:rPr lang="es-MX" smtClean="0"/>
              <a:t>25/08/2024</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A355E9-E65C-49FB-869D-3F7F3DA48B85}" type="slidenum">
              <a:rPr lang="es-MX" smtClean="0"/>
              <a:t>‹Nº›</a:t>
            </a:fld>
            <a:endParaRPr lang="es-MX"/>
          </a:p>
        </p:txBody>
      </p:sp>
    </p:spTree>
    <p:extLst>
      <p:ext uri="{BB962C8B-B14F-4D97-AF65-F5344CB8AC3E}">
        <p14:creationId xmlns:p14="http://schemas.microsoft.com/office/powerpoint/2010/main" val="3488392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DF3209B6-E836-BB49-826B-D79B4D7626EB}" type="slidenum">
              <a:rPr lang="en-US"/>
              <a:pPr/>
              <a:t>22</a:t>
            </a:fld>
            <a:endParaRPr lang="en-US"/>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1CD59401-DEEC-2B4B-9484-274B6D8E2F68}" type="slidenum">
              <a:rPr lang="en-US"/>
              <a:pPr/>
              <a:t>31</a:t>
            </a:fld>
            <a:endParaRPr lang="en-US"/>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32</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33</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34</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extLst>
      <p:ext uri="{BB962C8B-B14F-4D97-AF65-F5344CB8AC3E}">
        <p14:creationId xmlns:p14="http://schemas.microsoft.com/office/powerpoint/2010/main" val="1073321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35</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extLst>
      <p:ext uri="{BB962C8B-B14F-4D97-AF65-F5344CB8AC3E}">
        <p14:creationId xmlns:p14="http://schemas.microsoft.com/office/powerpoint/2010/main" val="1956526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36</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extLst>
      <p:ext uri="{BB962C8B-B14F-4D97-AF65-F5344CB8AC3E}">
        <p14:creationId xmlns:p14="http://schemas.microsoft.com/office/powerpoint/2010/main" val="1954748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37</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extLst>
      <p:ext uri="{BB962C8B-B14F-4D97-AF65-F5344CB8AC3E}">
        <p14:creationId xmlns:p14="http://schemas.microsoft.com/office/powerpoint/2010/main" val="2534240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38</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extLst>
      <p:ext uri="{BB962C8B-B14F-4D97-AF65-F5344CB8AC3E}">
        <p14:creationId xmlns:p14="http://schemas.microsoft.com/office/powerpoint/2010/main" val="1200564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39</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extLst>
      <p:ext uri="{BB962C8B-B14F-4D97-AF65-F5344CB8AC3E}">
        <p14:creationId xmlns:p14="http://schemas.microsoft.com/office/powerpoint/2010/main" val="2401222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BB517636-85FE-B145-BF2A-AAC975576C8D}" type="slidenum">
              <a:rPr lang="en-US"/>
              <a:pPr/>
              <a:t>23</a:t>
            </a:fld>
            <a:endParaRPr lang="en-US"/>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61580288-F0E9-F34C-8B24-0FA360D62545}" type="slidenum">
              <a:rPr lang="en-US"/>
              <a:pPr/>
              <a:t>24</a:t>
            </a:fld>
            <a:endParaRPr lang="en-US"/>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0FDECAFD-9268-6144-8C6D-598CFC33E05E}" type="slidenum">
              <a:rPr lang="en-US"/>
              <a:pPr/>
              <a:t>25</a:t>
            </a:fld>
            <a:endParaRPr lang="en-US"/>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9ED33D28-9C2B-FA44-A359-14B6C90281A0}" type="slidenum">
              <a:rPr lang="en-US"/>
              <a:pPr/>
              <a:t>26</a:t>
            </a:fld>
            <a:endParaRPr lang="en-US"/>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A19B6BA6-1219-DA48-A406-583AEFB9EC0E}" type="slidenum">
              <a:rPr lang="en-US"/>
              <a:pPr/>
              <a:t>27</a:t>
            </a:fld>
            <a:endParaRPr lang="en-US"/>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838F5E04-B681-734A-A004-62C01F759FF8}" type="slidenum">
              <a:rPr lang="en-US"/>
              <a:pPr/>
              <a:t>28</a:t>
            </a:fld>
            <a:endParaRPr lang="en-US"/>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xfrm>
            <a:off x="914400" y="4343400"/>
            <a:ext cx="5029200" cy="4114800"/>
          </a:xfrm>
          <a:noFill/>
          <a:ln/>
        </p:spPr>
        <p:txBody>
          <a:bodyPr/>
          <a:lstStyle/>
          <a:p>
            <a:pPr eaLnBrk="1" hangingPunct="1"/>
            <a:endParaRPr lang="es-ES" dirty="0">
              <a:ea typeface="ＭＳ Ｐゴシック" charset="-128"/>
              <a:cs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4A7B4099-4517-7F4B-A16A-D9F45A5102F9}" type="slidenum">
              <a:rPr lang="en-US"/>
              <a:pPr/>
              <a:t>29</a:t>
            </a:fld>
            <a:endParaRPr lang="en-US"/>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537EDEF6-A130-064D-A59A-68CE8D9E6B5C}" type="slidenum">
              <a:rPr lang="en-US"/>
              <a:pPr/>
              <a:t>30</a:t>
            </a:fld>
            <a:endParaRPr lang="en-US"/>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8BDC66-C596-DF41-301D-FEEBED99104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6640CDEB-E76B-3011-FDCD-AE4E6AD027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C9F5AEF8-8FB0-57D6-12E8-F9060A399DEE}"/>
              </a:ext>
            </a:extLst>
          </p:cNvPr>
          <p:cNvSpPr>
            <a:spLocks noGrp="1"/>
          </p:cNvSpPr>
          <p:nvPr>
            <p:ph type="dt" sz="half" idx="10"/>
          </p:nvPr>
        </p:nvSpPr>
        <p:spPr/>
        <p:txBody>
          <a:bodyPr/>
          <a:lstStyle/>
          <a:p>
            <a:fld id="{EC0510DD-10CF-4A8C-AC68-16E13B63256D}" type="datetimeFigureOut">
              <a:rPr lang="es-MX" smtClean="0"/>
              <a:t>25/08/2024</a:t>
            </a:fld>
            <a:endParaRPr lang="es-MX"/>
          </a:p>
        </p:txBody>
      </p:sp>
      <p:sp>
        <p:nvSpPr>
          <p:cNvPr id="5" name="Marcador de pie de página 4">
            <a:extLst>
              <a:ext uri="{FF2B5EF4-FFF2-40B4-BE49-F238E27FC236}">
                <a16:creationId xmlns:a16="http://schemas.microsoft.com/office/drawing/2014/main" id="{8A491C15-5404-1574-56BC-6A29D90A59C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08D607F-DA97-17FD-2F55-5CF6CDCFDCA9}"/>
              </a:ext>
            </a:extLst>
          </p:cNvPr>
          <p:cNvSpPr>
            <a:spLocks noGrp="1"/>
          </p:cNvSpPr>
          <p:nvPr>
            <p:ph type="sldNum" sz="quarter" idx="12"/>
          </p:nvPr>
        </p:nvSpPr>
        <p:spPr/>
        <p:txBody>
          <a:bodyPr/>
          <a:lstStyle/>
          <a:p>
            <a:fld id="{8073A183-5628-4F93-8223-749A6C4F314A}" type="slidenum">
              <a:rPr lang="es-MX" smtClean="0"/>
              <a:t>‹Nº›</a:t>
            </a:fld>
            <a:endParaRPr lang="es-MX"/>
          </a:p>
        </p:txBody>
      </p:sp>
    </p:spTree>
    <p:extLst>
      <p:ext uri="{BB962C8B-B14F-4D97-AF65-F5344CB8AC3E}">
        <p14:creationId xmlns:p14="http://schemas.microsoft.com/office/powerpoint/2010/main" val="2755542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60186C-B06E-64AE-A21F-4621EA09ED0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43D20359-2AD6-8B63-A283-ACBCED23572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3B49453-7792-4EDC-FF66-B5D701225FAC}"/>
              </a:ext>
            </a:extLst>
          </p:cNvPr>
          <p:cNvSpPr>
            <a:spLocks noGrp="1"/>
          </p:cNvSpPr>
          <p:nvPr>
            <p:ph type="dt" sz="half" idx="10"/>
          </p:nvPr>
        </p:nvSpPr>
        <p:spPr/>
        <p:txBody>
          <a:bodyPr/>
          <a:lstStyle/>
          <a:p>
            <a:fld id="{EC0510DD-10CF-4A8C-AC68-16E13B63256D}" type="datetimeFigureOut">
              <a:rPr lang="es-MX" smtClean="0"/>
              <a:t>25/08/2024</a:t>
            </a:fld>
            <a:endParaRPr lang="es-MX"/>
          </a:p>
        </p:txBody>
      </p:sp>
      <p:sp>
        <p:nvSpPr>
          <p:cNvPr id="5" name="Marcador de pie de página 4">
            <a:extLst>
              <a:ext uri="{FF2B5EF4-FFF2-40B4-BE49-F238E27FC236}">
                <a16:creationId xmlns:a16="http://schemas.microsoft.com/office/drawing/2014/main" id="{07610D00-FEA3-D088-1B04-A36965F5D4A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2DD7CD2-04EB-9661-E3AA-48888D47D436}"/>
              </a:ext>
            </a:extLst>
          </p:cNvPr>
          <p:cNvSpPr>
            <a:spLocks noGrp="1"/>
          </p:cNvSpPr>
          <p:nvPr>
            <p:ph type="sldNum" sz="quarter" idx="12"/>
          </p:nvPr>
        </p:nvSpPr>
        <p:spPr/>
        <p:txBody>
          <a:bodyPr/>
          <a:lstStyle/>
          <a:p>
            <a:fld id="{8073A183-5628-4F93-8223-749A6C4F314A}" type="slidenum">
              <a:rPr lang="es-MX" smtClean="0"/>
              <a:t>‹Nº›</a:t>
            </a:fld>
            <a:endParaRPr lang="es-MX"/>
          </a:p>
        </p:txBody>
      </p:sp>
    </p:spTree>
    <p:extLst>
      <p:ext uri="{BB962C8B-B14F-4D97-AF65-F5344CB8AC3E}">
        <p14:creationId xmlns:p14="http://schemas.microsoft.com/office/powerpoint/2010/main" val="673639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8DC8693-A7B0-30E6-0731-B7F1953AECB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22D81658-7EC7-B07C-154F-FE0B24A631D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FE7062D-D625-8B15-7655-9C65D790816B}"/>
              </a:ext>
            </a:extLst>
          </p:cNvPr>
          <p:cNvSpPr>
            <a:spLocks noGrp="1"/>
          </p:cNvSpPr>
          <p:nvPr>
            <p:ph type="dt" sz="half" idx="10"/>
          </p:nvPr>
        </p:nvSpPr>
        <p:spPr/>
        <p:txBody>
          <a:bodyPr/>
          <a:lstStyle/>
          <a:p>
            <a:fld id="{EC0510DD-10CF-4A8C-AC68-16E13B63256D}" type="datetimeFigureOut">
              <a:rPr lang="es-MX" smtClean="0"/>
              <a:t>25/08/2024</a:t>
            </a:fld>
            <a:endParaRPr lang="es-MX"/>
          </a:p>
        </p:txBody>
      </p:sp>
      <p:sp>
        <p:nvSpPr>
          <p:cNvPr id="5" name="Marcador de pie de página 4">
            <a:extLst>
              <a:ext uri="{FF2B5EF4-FFF2-40B4-BE49-F238E27FC236}">
                <a16:creationId xmlns:a16="http://schemas.microsoft.com/office/drawing/2014/main" id="{18516E0C-DDBA-4E0E-BE7D-F19E04DE2C2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70718E5-B2F0-8655-3673-6B5E746C39CD}"/>
              </a:ext>
            </a:extLst>
          </p:cNvPr>
          <p:cNvSpPr>
            <a:spLocks noGrp="1"/>
          </p:cNvSpPr>
          <p:nvPr>
            <p:ph type="sldNum" sz="quarter" idx="12"/>
          </p:nvPr>
        </p:nvSpPr>
        <p:spPr/>
        <p:txBody>
          <a:bodyPr/>
          <a:lstStyle/>
          <a:p>
            <a:fld id="{8073A183-5628-4F93-8223-749A6C4F314A}" type="slidenum">
              <a:rPr lang="es-MX" smtClean="0"/>
              <a:t>‹Nº›</a:t>
            </a:fld>
            <a:endParaRPr lang="es-MX"/>
          </a:p>
        </p:txBody>
      </p:sp>
    </p:spTree>
    <p:extLst>
      <p:ext uri="{BB962C8B-B14F-4D97-AF65-F5344CB8AC3E}">
        <p14:creationId xmlns:p14="http://schemas.microsoft.com/office/powerpoint/2010/main" val="1366536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DBCCA9-11F3-F184-770A-CACC92A1685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5C059D55-F8BD-43C0-D35B-9D6189A34ED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93255E7-F9EF-A871-1139-D293595930B2}"/>
              </a:ext>
            </a:extLst>
          </p:cNvPr>
          <p:cNvSpPr>
            <a:spLocks noGrp="1"/>
          </p:cNvSpPr>
          <p:nvPr>
            <p:ph type="dt" sz="half" idx="10"/>
          </p:nvPr>
        </p:nvSpPr>
        <p:spPr/>
        <p:txBody>
          <a:bodyPr/>
          <a:lstStyle/>
          <a:p>
            <a:fld id="{EC0510DD-10CF-4A8C-AC68-16E13B63256D}" type="datetimeFigureOut">
              <a:rPr lang="es-MX" smtClean="0"/>
              <a:t>25/08/2024</a:t>
            </a:fld>
            <a:endParaRPr lang="es-MX"/>
          </a:p>
        </p:txBody>
      </p:sp>
      <p:sp>
        <p:nvSpPr>
          <p:cNvPr id="5" name="Marcador de pie de página 4">
            <a:extLst>
              <a:ext uri="{FF2B5EF4-FFF2-40B4-BE49-F238E27FC236}">
                <a16:creationId xmlns:a16="http://schemas.microsoft.com/office/drawing/2014/main" id="{5F0F5360-B3FF-BD2E-142D-748B81935AA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0167F70-1CE4-7CF8-E18F-7A513CF5821D}"/>
              </a:ext>
            </a:extLst>
          </p:cNvPr>
          <p:cNvSpPr>
            <a:spLocks noGrp="1"/>
          </p:cNvSpPr>
          <p:nvPr>
            <p:ph type="sldNum" sz="quarter" idx="12"/>
          </p:nvPr>
        </p:nvSpPr>
        <p:spPr/>
        <p:txBody>
          <a:bodyPr/>
          <a:lstStyle/>
          <a:p>
            <a:fld id="{8073A183-5628-4F93-8223-749A6C4F314A}" type="slidenum">
              <a:rPr lang="es-MX" smtClean="0"/>
              <a:t>‹Nº›</a:t>
            </a:fld>
            <a:endParaRPr lang="es-MX"/>
          </a:p>
        </p:txBody>
      </p:sp>
    </p:spTree>
    <p:extLst>
      <p:ext uri="{BB962C8B-B14F-4D97-AF65-F5344CB8AC3E}">
        <p14:creationId xmlns:p14="http://schemas.microsoft.com/office/powerpoint/2010/main" val="1286759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76C3D8-9097-E3FC-321A-9B4682B2D61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8BAE19A-38F8-511B-73CB-BD6C483580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1B74580-4E91-FB29-1705-D2D209E5E991}"/>
              </a:ext>
            </a:extLst>
          </p:cNvPr>
          <p:cNvSpPr>
            <a:spLocks noGrp="1"/>
          </p:cNvSpPr>
          <p:nvPr>
            <p:ph type="dt" sz="half" idx="10"/>
          </p:nvPr>
        </p:nvSpPr>
        <p:spPr/>
        <p:txBody>
          <a:bodyPr/>
          <a:lstStyle/>
          <a:p>
            <a:fld id="{EC0510DD-10CF-4A8C-AC68-16E13B63256D}" type="datetimeFigureOut">
              <a:rPr lang="es-MX" smtClean="0"/>
              <a:t>25/08/2024</a:t>
            </a:fld>
            <a:endParaRPr lang="es-MX"/>
          </a:p>
        </p:txBody>
      </p:sp>
      <p:sp>
        <p:nvSpPr>
          <p:cNvPr id="5" name="Marcador de pie de página 4">
            <a:extLst>
              <a:ext uri="{FF2B5EF4-FFF2-40B4-BE49-F238E27FC236}">
                <a16:creationId xmlns:a16="http://schemas.microsoft.com/office/drawing/2014/main" id="{C4C226E0-1971-759C-29CC-EFCDD2BA74E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5808458-EE76-344E-AEE8-B4E0F998A26D}"/>
              </a:ext>
            </a:extLst>
          </p:cNvPr>
          <p:cNvSpPr>
            <a:spLocks noGrp="1"/>
          </p:cNvSpPr>
          <p:nvPr>
            <p:ph type="sldNum" sz="quarter" idx="12"/>
          </p:nvPr>
        </p:nvSpPr>
        <p:spPr/>
        <p:txBody>
          <a:bodyPr/>
          <a:lstStyle/>
          <a:p>
            <a:fld id="{8073A183-5628-4F93-8223-749A6C4F314A}" type="slidenum">
              <a:rPr lang="es-MX" smtClean="0"/>
              <a:t>‹Nº›</a:t>
            </a:fld>
            <a:endParaRPr lang="es-MX"/>
          </a:p>
        </p:txBody>
      </p:sp>
    </p:spTree>
    <p:extLst>
      <p:ext uri="{BB962C8B-B14F-4D97-AF65-F5344CB8AC3E}">
        <p14:creationId xmlns:p14="http://schemas.microsoft.com/office/powerpoint/2010/main" val="2503664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94AA81-3993-19BD-7205-0D5F420744E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DBBAD594-189D-7449-282E-92D3C1F9CCA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A6C357F7-9571-DD75-9269-1D85B3C2348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0342ACFB-3B13-1284-5E69-DBFE301DD4FB}"/>
              </a:ext>
            </a:extLst>
          </p:cNvPr>
          <p:cNvSpPr>
            <a:spLocks noGrp="1"/>
          </p:cNvSpPr>
          <p:nvPr>
            <p:ph type="dt" sz="half" idx="10"/>
          </p:nvPr>
        </p:nvSpPr>
        <p:spPr/>
        <p:txBody>
          <a:bodyPr/>
          <a:lstStyle/>
          <a:p>
            <a:fld id="{EC0510DD-10CF-4A8C-AC68-16E13B63256D}" type="datetimeFigureOut">
              <a:rPr lang="es-MX" smtClean="0"/>
              <a:t>25/08/2024</a:t>
            </a:fld>
            <a:endParaRPr lang="es-MX"/>
          </a:p>
        </p:txBody>
      </p:sp>
      <p:sp>
        <p:nvSpPr>
          <p:cNvPr id="6" name="Marcador de pie de página 5">
            <a:extLst>
              <a:ext uri="{FF2B5EF4-FFF2-40B4-BE49-F238E27FC236}">
                <a16:creationId xmlns:a16="http://schemas.microsoft.com/office/drawing/2014/main" id="{8FD309B8-F7F3-17EB-031B-C9B2C79EFB10}"/>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B18105D-FBB5-E439-C140-CF96E34DD1D2}"/>
              </a:ext>
            </a:extLst>
          </p:cNvPr>
          <p:cNvSpPr>
            <a:spLocks noGrp="1"/>
          </p:cNvSpPr>
          <p:nvPr>
            <p:ph type="sldNum" sz="quarter" idx="12"/>
          </p:nvPr>
        </p:nvSpPr>
        <p:spPr/>
        <p:txBody>
          <a:bodyPr/>
          <a:lstStyle/>
          <a:p>
            <a:fld id="{8073A183-5628-4F93-8223-749A6C4F314A}" type="slidenum">
              <a:rPr lang="es-MX" smtClean="0"/>
              <a:t>‹Nº›</a:t>
            </a:fld>
            <a:endParaRPr lang="es-MX"/>
          </a:p>
        </p:txBody>
      </p:sp>
    </p:spTree>
    <p:extLst>
      <p:ext uri="{BB962C8B-B14F-4D97-AF65-F5344CB8AC3E}">
        <p14:creationId xmlns:p14="http://schemas.microsoft.com/office/powerpoint/2010/main" val="2348784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818B49-3DE5-2D82-0578-5750886C1CD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F6AA9ACA-53B3-915D-C19E-F20774D7C9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6CB6800-86D4-2869-BCDC-F661E0EF7CD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3D651089-F9A9-DC2F-B53A-CF00CAC6CA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F298502-5BC4-B4D2-DB27-04C6FA78BEF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99B09D5E-E969-F155-2B7F-11BB108C9613}"/>
              </a:ext>
            </a:extLst>
          </p:cNvPr>
          <p:cNvSpPr>
            <a:spLocks noGrp="1"/>
          </p:cNvSpPr>
          <p:nvPr>
            <p:ph type="dt" sz="half" idx="10"/>
          </p:nvPr>
        </p:nvSpPr>
        <p:spPr/>
        <p:txBody>
          <a:bodyPr/>
          <a:lstStyle/>
          <a:p>
            <a:fld id="{EC0510DD-10CF-4A8C-AC68-16E13B63256D}" type="datetimeFigureOut">
              <a:rPr lang="es-MX" smtClean="0"/>
              <a:t>25/08/2024</a:t>
            </a:fld>
            <a:endParaRPr lang="es-MX"/>
          </a:p>
        </p:txBody>
      </p:sp>
      <p:sp>
        <p:nvSpPr>
          <p:cNvPr id="8" name="Marcador de pie de página 7">
            <a:extLst>
              <a:ext uri="{FF2B5EF4-FFF2-40B4-BE49-F238E27FC236}">
                <a16:creationId xmlns:a16="http://schemas.microsoft.com/office/drawing/2014/main" id="{B2D3D87F-B87C-FEEE-7BB2-1FFEC54C12BB}"/>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5C1F9D22-1480-BD4F-639B-100C7BB8D774}"/>
              </a:ext>
            </a:extLst>
          </p:cNvPr>
          <p:cNvSpPr>
            <a:spLocks noGrp="1"/>
          </p:cNvSpPr>
          <p:nvPr>
            <p:ph type="sldNum" sz="quarter" idx="12"/>
          </p:nvPr>
        </p:nvSpPr>
        <p:spPr/>
        <p:txBody>
          <a:bodyPr/>
          <a:lstStyle/>
          <a:p>
            <a:fld id="{8073A183-5628-4F93-8223-749A6C4F314A}" type="slidenum">
              <a:rPr lang="es-MX" smtClean="0"/>
              <a:t>‹Nº›</a:t>
            </a:fld>
            <a:endParaRPr lang="es-MX"/>
          </a:p>
        </p:txBody>
      </p:sp>
    </p:spTree>
    <p:extLst>
      <p:ext uri="{BB962C8B-B14F-4D97-AF65-F5344CB8AC3E}">
        <p14:creationId xmlns:p14="http://schemas.microsoft.com/office/powerpoint/2010/main" val="3875748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F8EBEA-B6EC-E5E0-104A-F57B2106CED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7C06A247-E3E8-4B43-B480-F64D9A7BB3A3}"/>
              </a:ext>
            </a:extLst>
          </p:cNvPr>
          <p:cNvSpPr>
            <a:spLocks noGrp="1"/>
          </p:cNvSpPr>
          <p:nvPr>
            <p:ph type="dt" sz="half" idx="10"/>
          </p:nvPr>
        </p:nvSpPr>
        <p:spPr/>
        <p:txBody>
          <a:bodyPr/>
          <a:lstStyle/>
          <a:p>
            <a:fld id="{EC0510DD-10CF-4A8C-AC68-16E13B63256D}" type="datetimeFigureOut">
              <a:rPr lang="es-MX" smtClean="0"/>
              <a:t>25/08/2024</a:t>
            </a:fld>
            <a:endParaRPr lang="es-MX"/>
          </a:p>
        </p:txBody>
      </p:sp>
      <p:sp>
        <p:nvSpPr>
          <p:cNvPr id="4" name="Marcador de pie de página 3">
            <a:extLst>
              <a:ext uri="{FF2B5EF4-FFF2-40B4-BE49-F238E27FC236}">
                <a16:creationId xmlns:a16="http://schemas.microsoft.com/office/drawing/2014/main" id="{18B50BBD-42E8-5C48-7F56-BF848CAC9FAC}"/>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85381FD5-1C28-5204-F297-F2282FDA587C}"/>
              </a:ext>
            </a:extLst>
          </p:cNvPr>
          <p:cNvSpPr>
            <a:spLocks noGrp="1"/>
          </p:cNvSpPr>
          <p:nvPr>
            <p:ph type="sldNum" sz="quarter" idx="12"/>
          </p:nvPr>
        </p:nvSpPr>
        <p:spPr/>
        <p:txBody>
          <a:bodyPr/>
          <a:lstStyle/>
          <a:p>
            <a:fld id="{8073A183-5628-4F93-8223-749A6C4F314A}" type="slidenum">
              <a:rPr lang="es-MX" smtClean="0"/>
              <a:t>‹Nº›</a:t>
            </a:fld>
            <a:endParaRPr lang="es-MX"/>
          </a:p>
        </p:txBody>
      </p:sp>
    </p:spTree>
    <p:extLst>
      <p:ext uri="{BB962C8B-B14F-4D97-AF65-F5344CB8AC3E}">
        <p14:creationId xmlns:p14="http://schemas.microsoft.com/office/powerpoint/2010/main" val="341169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6D4AFB8-C112-3D5D-5034-B56E34611D4F}"/>
              </a:ext>
            </a:extLst>
          </p:cNvPr>
          <p:cNvSpPr>
            <a:spLocks noGrp="1"/>
          </p:cNvSpPr>
          <p:nvPr>
            <p:ph type="dt" sz="half" idx="10"/>
          </p:nvPr>
        </p:nvSpPr>
        <p:spPr/>
        <p:txBody>
          <a:bodyPr/>
          <a:lstStyle/>
          <a:p>
            <a:fld id="{EC0510DD-10CF-4A8C-AC68-16E13B63256D}" type="datetimeFigureOut">
              <a:rPr lang="es-MX" smtClean="0"/>
              <a:t>25/08/2024</a:t>
            </a:fld>
            <a:endParaRPr lang="es-MX"/>
          </a:p>
        </p:txBody>
      </p:sp>
      <p:sp>
        <p:nvSpPr>
          <p:cNvPr id="3" name="Marcador de pie de página 2">
            <a:extLst>
              <a:ext uri="{FF2B5EF4-FFF2-40B4-BE49-F238E27FC236}">
                <a16:creationId xmlns:a16="http://schemas.microsoft.com/office/drawing/2014/main" id="{E3154C49-A195-6FE4-3650-0BCC6DA3E3E7}"/>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F570C9DA-F5AE-4E66-45A9-4A7F1CC8578F}"/>
              </a:ext>
            </a:extLst>
          </p:cNvPr>
          <p:cNvSpPr>
            <a:spLocks noGrp="1"/>
          </p:cNvSpPr>
          <p:nvPr>
            <p:ph type="sldNum" sz="quarter" idx="12"/>
          </p:nvPr>
        </p:nvSpPr>
        <p:spPr/>
        <p:txBody>
          <a:bodyPr/>
          <a:lstStyle/>
          <a:p>
            <a:fld id="{8073A183-5628-4F93-8223-749A6C4F314A}" type="slidenum">
              <a:rPr lang="es-MX" smtClean="0"/>
              <a:t>‹Nº›</a:t>
            </a:fld>
            <a:endParaRPr lang="es-MX"/>
          </a:p>
        </p:txBody>
      </p:sp>
    </p:spTree>
    <p:extLst>
      <p:ext uri="{BB962C8B-B14F-4D97-AF65-F5344CB8AC3E}">
        <p14:creationId xmlns:p14="http://schemas.microsoft.com/office/powerpoint/2010/main" val="1849330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CA7294-7383-61BC-0D13-023789437E9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D15D9BEC-409C-1A98-BB39-959A480D23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B8F99EF5-7F12-E6C9-C33A-716EDA5E50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827FD1B-32EB-8FB7-C58D-B4456F74E122}"/>
              </a:ext>
            </a:extLst>
          </p:cNvPr>
          <p:cNvSpPr>
            <a:spLocks noGrp="1"/>
          </p:cNvSpPr>
          <p:nvPr>
            <p:ph type="dt" sz="half" idx="10"/>
          </p:nvPr>
        </p:nvSpPr>
        <p:spPr/>
        <p:txBody>
          <a:bodyPr/>
          <a:lstStyle/>
          <a:p>
            <a:fld id="{EC0510DD-10CF-4A8C-AC68-16E13B63256D}" type="datetimeFigureOut">
              <a:rPr lang="es-MX" smtClean="0"/>
              <a:t>25/08/2024</a:t>
            </a:fld>
            <a:endParaRPr lang="es-MX"/>
          </a:p>
        </p:txBody>
      </p:sp>
      <p:sp>
        <p:nvSpPr>
          <p:cNvPr id="6" name="Marcador de pie de página 5">
            <a:extLst>
              <a:ext uri="{FF2B5EF4-FFF2-40B4-BE49-F238E27FC236}">
                <a16:creationId xmlns:a16="http://schemas.microsoft.com/office/drawing/2014/main" id="{86005FBB-4423-71DA-0E4B-EC39F15383A9}"/>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7B96EC5-F798-E03C-884E-510A3B182A3D}"/>
              </a:ext>
            </a:extLst>
          </p:cNvPr>
          <p:cNvSpPr>
            <a:spLocks noGrp="1"/>
          </p:cNvSpPr>
          <p:nvPr>
            <p:ph type="sldNum" sz="quarter" idx="12"/>
          </p:nvPr>
        </p:nvSpPr>
        <p:spPr/>
        <p:txBody>
          <a:bodyPr/>
          <a:lstStyle/>
          <a:p>
            <a:fld id="{8073A183-5628-4F93-8223-749A6C4F314A}" type="slidenum">
              <a:rPr lang="es-MX" smtClean="0"/>
              <a:t>‹Nº›</a:t>
            </a:fld>
            <a:endParaRPr lang="es-MX"/>
          </a:p>
        </p:txBody>
      </p:sp>
    </p:spTree>
    <p:extLst>
      <p:ext uri="{BB962C8B-B14F-4D97-AF65-F5344CB8AC3E}">
        <p14:creationId xmlns:p14="http://schemas.microsoft.com/office/powerpoint/2010/main" val="608450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232517-AF4A-2852-7C0F-F098AE80C2E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8C062D6-2D90-1BD4-49F0-04F82ACB6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CF72A93C-71DA-A845-6FD2-17F61623C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D60B051-0759-3228-D5D2-5BABAFF166EE}"/>
              </a:ext>
            </a:extLst>
          </p:cNvPr>
          <p:cNvSpPr>
            <a:spLocks noGrp="1"/>
          </p:cNvSpPr>
          <p:nvPr>
            <p:ph type="dt" sz="half" idx="10"/>
          </p:nvPr>
        </p:nvSpPr>
        <p:spPr/>
        <p:txBody>
          <a:bodyPr/>
          <a:lstStyle/>
          <a:p>
            <a:fld id="{EC0510DD-10CF-4A8C-AC68-16E13B63256D}" type="datetimeFigureOut">
              <a:rPr lang="es-MX" smtClean="0"/>
              <a:t>25/08/2024</a:t>
            </a:fld>
            <a:endParaRPr lang="es-MX"/>
          </a:p>
        </p:txBody>
      </p:sp>
      <p:sp>
        <p:nvSpPr>
          <p:cNvPr id="6" name="Marcador de pie de página 5">
            <a:extLst>
              <a:ext uri="{FF2B5EF4-FFF2-40B4-BE49-F238E27FC236}">
                <a16:creationId xmlns:a16="http://schemas.microsoft.com/office/drawing/2014/main" id="{EAD95E37-9254-2D8A-8C11-AA520A7F42A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CCCC5498-3E4E-5037-FE69-0F74FEF76C50}"/>
              </a:ext>
            </a:extLst>
          </p:cNvPr>
          <p:cNvSpPr>
            <a:spLocks noGrp="1"/>
          </p:cNvSpPr>
          <p:nvPr>
            <p:ph type="sldNum" sz="quarter" idx="12"/>
          </p:nvPr>
        </p:nvSpPr>
        <p:spPr/>
        <p:txBody>
          <a:bodyPr/>
          <a:lstStyle/>
          <a:p>
            <a:fld id="{8073A183-5628-4F93-8223-749A6C4F314A}" type="slidenum">
              <a:rPr lang="es-MX" smtClean="0"/>
              <a:t>‹Nº›</a:t>
            </a:fld>
            <a:endParaRPr lang="es-MX"/>
          </a:p>
        </p:txBody>
      </p:sp>
    </p:spTree>
    <p:extLst>
      <p:ext uri="{BB962C8B-B14F-4D97-AF65-F5344CB8AC3E}">
        <p14:creationId xmlns:p14="http://schemas.microsoft.com/office/powerpoint/2010/main" val="2564478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7B20323-F203-7DF1-04E2-589747F60B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74D4243C-46A8-6682-4DD8-3A76693156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AC48932-5681-5656-0104-5BCCDA9099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C0510DD-10CF-4A8C-AC68-16E13B63256D}" type="datetimeFigureOut">
              <a:rPr lang="es-MX" smtClean="0"/>
              <a:t>25/08/2024</a:t>
            </a:fld>
            <a:endParaRPr lang="es-MX"/>
          </a:p>
        </p:txBody>
      </p:sp>
      <p:sp>
        <p:nvSpPr>
          <p:cNvPr id="5" name="Marcador de pie de página 4">
            <a:extLst>
              <a:ext uri="{FF2B5EF4-FFF2-40B4-BE49-F238E27FC236}">
                <a16:creationId xmlns:a16="http://schemas.microsoft.com/office/drawing/2014/main" id="{A80AAD4E-A5AC-8F73-5FCD-56D2B02203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774B8E63-0517-A955-E88D-88FC5790D4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073A183-5628-4F93-8223-749A6C4F314A}" type="slidenum">
              <a:rPr lang="es-MX" smtClean="0"/>
              <a:t>‹Nº›</a:t>
            </a:fld>
            <a:endParaRPr lang="es-MX"/>
          </a:p>
        </p:txBody>
      </p:sp>
    </p:spTree>
    <p:extLst>
      <p:ext uri="{BB962C8B-B14F-4D97-AF65-F5344CB8AC3E}">
        <p14:creationId xmlns:p14="http://schemas.microsoft.com/office/powerpoint/2010/main" val="334601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imagine.gsfc.nasa.gov/science/toolbox/emspectrum2.html"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youtu.be/wXg3Pfzn_-I"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hyperlink" Target="http://upload.wikimedia.org/wikipedia/commons/5/55/Licht.jpg"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B28FB9-0B9B-5EA2-2007-DE0AF340C2B6}"/>
              </a:ext>
            </a:extLst>
          </p:cNvPr>
          <p:cNvSpPr>
            <a:spLocks noGrp="1"/>
          </p:cNvSpPr>
          <p:nvPr>
            <p:ph type="title"/>
          </p:nvPr>
        </p:nvSpPr>
        <p:spPr/>
        <p:txBody>
          <a:bodyPr/>
          <a:lstStyle/>
          <a:p>
            <a:r>
              <a:rPr lang="es-MX" sz="4400" dirty="0"/>
              <a:t>El Espectro Electromagnético (EM </a:t>
            </a:r>
            <a:r>
              <a:rPr lang="es-MX" sz="4400" dirty="0" err="1"/>
              <a:t>Sprectrum</a:t>
            </a:r>
            <a:r>
              <a:rPr lang="es-MX" sz="4400" dirty="0"/>
              <a:t>)</a:t>
            </a:r>
            <a:endParaRPr lang="es-MX" dirty="0"/>
          </a:p>
        </p:txBody>
      </p:sp>
      <p:sp>
        <p:nvSpPr>
          <p:cNvPr id="3" name="Marcador de contenido 2">
            <a:extLst>
              <a:ext uri="{FF2B5EF4-FFF2-40B4-BE49-F238E27FC236}">
                <a16:creationId xmlns:a16="http://schemas.microsoft.com/office/drawing/2014/main" id="{B30D850A-F415-B2B2-A02E-584822165FD2}"/>
              </a:ext>
            </a:extLst>
          </p:cNvPr>
          <p:cNvSpPr>
            <a:spLocks noGrp="1"/>
          </p:cNvSpPr>
          <p:nvPr>
            <p:ph idx="1"/>
          </p:nvPr>
        </p:nvSpPr>
        <p:spPr/>
        <p:txBody>
          <a:bodyPr>
            <a:normAutofit/>
          </a:bodyPr>
          <a:lstStyle/>
          <a:p>
            <a:r>
              <a:rPr lang="es-MX" dirty="0"/>
              <a:t>¿Qué es?</a:t>
            </a:r>
          </a:p>
          <a:p>
            <a:r>
              <a:rPr lang="es-MX" sz="2400" dirty="0">
                <a:hlinkClick r:id="rId2"/>
              </a:rPr>
              <a:t>https://imagine.gsfc.nasa.gov/science/toolbox/emspectrum2.html</a:t>
            </a:r>
            <a:endParaRPr lang="es-MX" sz="2400" dirty="0"/>
          </a:p>
          <a:p>
            <a:r>
              <a:rPr lang="es-MX" sz="2400" dirty="0"/>
              <a:t>https://www.youtube.com/watch?v=cfXzwh3KadE</a:t>
            </a:r>
          </a:p>
        </p:txBody>
      </p:sp>
    </p:spTree>
    <p:extLst>
      <p:ext uri="{BB962C8B-B14F-4D97-AF65-F5344CB8AC3E}">
        <p14:creationId xmlns:p14="http://schemas.microsoft.com/office/powerpoint/2010/main" val="575205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B28FB9-0B9B-5EA2-2007-DE0AF340C2B6}"/>
              </a:ext>
            </a:extLst>
          </p:cNvPr>
          <p:cNvSpPr>
            <a:spLocks noGrp="1"/>
          </p:cNvSpPr>
          <p:nvPr>
            <p:ph type="title"/>
          </p:nvPr>
        </p:nvSpPr>
        <p:spPr/>
        <p:txBody>
          <a:bodyPr/>
          <a:lstStyle/>
          <a:p>
            <a:r>
              <a:rPr lang="es-MX" dirty="0"/>
              <a:t>La Visión Humana</a:t>
            </a:r>
          </a:p>
        </p:txBody>
      </p:sp>
      <p:sp>
        <p:nvSpPr>
          <p:cNvPr id="7" name="Marcador de contenido 6">
            <a:extLst>
              <a:ext uri="{FF2B5EF4-FFF2-40B4-BE49-F238E27FC236}">
                <a16:creationId xmlns:a16="http://schemas.microsoft.com/office/drawing/2014/main" id="{A7490613-6368-8471-7AF5-FFA739AE3B7F}"/>
              </a:ext>
            </a:extLst>
          </p:cNvPr>
          <p:cNvSpPr>
            <a:spLocks noGrp="1"/>
          </p:cNvSpPr>
          <p:nvPr>
            <p:ph idx="1"/>
          </p:nvPr>
        </p:nvSpPr>
        <p:spPr/>
        <p:txBody>
          <a:bodyPr/>
          <a:lstStyle/>
          <a:p>
            <a:endParaRPr lang="es-MX"/>
          </a:p>
        </p:txBody>
      </p:sp>
      <p:pic>
        <p:nvPicPr>
          <p:cNvPr id="9" name="Imagen 8">
            <a:extLst>
              <a:ext uri="{FF2B5EF4-FFF2-40B4-BE49-F238E27FC236}">
                <a16:creationId xmlns:a16="http://schemas.microsoft.com/office/drawing/2014/main" id="{F6F8E799-7ECB-F8DF-7083-67994A9EE708}"/>
              </a:ext>
            </a:extLst>
          </p:cNvPr>
          <p:cNvPicPr>
            <a:picLocks noChangeAspect="1"/>
          </p:cNvPicPr>
          <p:nvPr/>
        </p:nvPicPr>
        <p:blipFill>
          <a:blip r:embed="rId2"/>
          <a:stretch>
            <a:fillRect/>
          </a:stretch>
        </p:blipFill>
        <p:spPr>
          <a:xfrm>
            <a:off x="3189541" y="1475602"/>
            <a:ext cx="5036923" cy="5017273"/>
          </a:xfrm>
          <a:prstGeom prst="rect">
            <a:avLst/>
          </a:prstGeom>
        </p:spPr>
      </p:pic>
    </p:spTree>
    <p:extLst>
      <p:ext uri="{BB962C8B-B14F-4D97-AF65-F5344CB8AC3E}">
        <p14:creationId xmlns:p14="http://schemas.microsoft.com/office/powerpoint/2010/main" val="3426864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B28FB9-0B9B-5EA2-2007-DE0AF340C2B6}"/>
              </a:ext>
            </a:extLst>
          </p:cNvPr>
          <p:cNvSpPr>
            <a:spLocks noGrp="1"/>
          </p:cNvSpPr>
          <p:nvPr>
            <p:ph type="title"/>
          </p:nvPr>
        </p:nvSpPr>
        <p:spPr/>
        <p:txBody>
          <a:bodyPr/>
          <a:lstStyle/>
          <a:p>
            <a:r>
              <a:rPr lang="es-MX"/>
              <a:t>La Visión Humana</a:t>
            </a:r>
            <a:endParaRPr lang="es-MX" dirty="0"/>
          </a:p>
        </p:txBody>
      </p:sp>
      <p:sp>
        <p:nvSpPr>
          <p:cNvPr id="7" name="Marcador de contenido 6">
            <a:extLst>
              <a:ext uri="{FF2B5EF4-FFF2-40B4-BE49-F238E27FC236}">
                <a16:creationId xmlns:a16="http://schemas.microsoft.com/office/drawing/2014/main" id="{A7490613-6368-8471-7AF5-FFA739AE3B7F}"/>
              </a:ext>
            </a:extLst>
          </p:cNvPr>
          <p:cNvSpPr>
            <a:spLocks noGrp="1"/>
          </p:cNvSpPr>
          <p:nvPr>
            <p:ph idx="1"/>
          </p:nvPr>
        </p:nvSpPr>
        <p:spPr/>
        <p:txBody>
          <a:bodyPr/>
          <a:lstStyle/>
          <a:p>
            <a:endParaRPr lang="es-MX" dirty="0"/>
          </a:p>
        </p:txBody>
      </p:sp>
      <p:pic>
        <p:nvPicPr>
          <p:cNvPr id="5" name="Imagen 4">
            <a:extLst>
              <a:ext uri="{FF2B5EF4-FFF2-40B4-BE49-F238E27FC236}">
                <a16:creationId xmlns:a16="http://schemas.microsoft.com/office/drawing/2014/main" id="{488828BF-394C-BEAD-AA65-C52C0B1059CC}"/>
              </a:ext>
            </a:extLst>
          </p:cNvPr>
          <p:cNvPicPr>
            <a:picLocks noChangeAspect="1"/>
          </p:cNvPicPr>
          <p:nvPr/>
        </p:nvPicPr>
        <p:blipFill>
          <a:blip r:embed="rId2"/>
          <a:stretch>
            <a:fillRect/>
          </a:stretch>
        </p:blipFill>
        <p:spPr>
          <a:xfrm>
            <a:off x="733144" y="1403980"/>
            <a:ext cx="4964008" cy="4831542"/>
          </a:xfrm>
          <a:prstGeom prst="rect">
            <a:avLst/>
          </a:prstGeom>
        </p:spPr>
      </p:pic>
      <p:sp>
        <p:nvSpPr>
          <p:cNvPr id="8" name="CuadroTexto 7">
            <a:extLst>
              <a:ext uri="{FF2B5EF4-FFF2-40B4-BE49-F238E27FC236}">
                <a16:creationId xmlns:a16="http://schemas.microsoft.com/office/drawing/2014/main" id="{F4FBE185-8971-8C3B-1EC5-68D9782A580D}"/>
              </a:ext>
            </a:extLst>
          </p:cNvPr>
          <p:cNvSpPr txBox="1"/>
          <p:nvPr/>
        </p:nvSpPr>
        <p:spPr>
          <a:xfrm>
            <a:off x="5477476" y="5269354"/>
            <a:ext cx="6096000" cy="369332"/>
          </a:xfrm>
          <a:prstGeom prst="rect">
            <a:avLst/>
          </a:prstGeom>
          <a:noFill/>
        </p:spPr>
        <p:txBody>
          <a:bodyPr wrap="square">
            <a:spAutoFit/>
          </a:bodyPr>
          <a:lstStyle/>
          <a:p>
            <a:r>
              <a:rPr lang="es-MX" dirty="0"/>
              <a:t>https://www.youtube.com/watch?v=nbwPPcwknPU</a:t>
            </a:r>
          </a:p>
        </p:txBody>
      </p:sp>
    </p:spTree>
    <p:extLst>
      <p:ext uri="{BB962C8B-B14F-4D97-AF65-F5344CB8AC3E}">
        <p14:creationId xmlns:p14="http://schemas.microsoft.com/office/powerpoint/2010/main" val="3828148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6B28FB9-0B9B-5EA2-2007-DE0AF340C2B6}"/>
              </a:ext>
            </a:extLst>
          </p:cNvPr>
          <p:cNvSpPr>
            <a:spLocks noGrp="1"/>
          </p:cNvSpPr>
          <p:nvPr>
            <p:ph type="title"/>
          </p:nvPr>
        </p:nvSpPr>
        <p:spPr>
          <a:xfrm>
            <a:off x="572493" y="238539"/>
            <a:ext cx="11018520" cy="1434415"/>
          </a:xfrm>
        </p:spPr>
        <p:txBody>
          <a:bodyPr anchor="b">
            <a:normAutofit/>
          </a:bodyPr>
          <a:lstStyle/>
          <a:p>
            <a:r>
              <a:rPr lang="es-MX" sz="5400"/>
              <a:t>Sistema de Visión Humana</a:t>
            </a:r>
          </a:p>
        </p:txBody>
      </p:sp>
      <p:sp>
        <p:nvSpPr>
          <p:cNvPr id="2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arcador de contenido 6">
            <a:extLst>
              <a:ext uri="{FF2B5EF4-FFF2-40B4-BE49-F238E27FC236}">
                <a16:creationId xmlns:a16="http://schemas.microsoft.com/office/drawing/2014/main" id="{A7490613-6368-8471-7AF5-FFA739AE3B7F}"/>
              </a:ext>
            </a:extLst>
          </p:cNvPr>
          <p:cNvSpPr>
            <a:spLocks noGrp="1"/>
          </p:cNvSpPr>
          <p:nvPr>
            <p:ph idx="1"/>
          </p:nvPr>
        </p:nvSpPr>
        <p:spPr>
          <a:xfrm>
            <a:off x="572493" y="2071316"/>
            <a:ext cx="6713552" cy="4119172"/>
          </a:xfrm>
        </p:spPr>
        <p:txBody>
          <a:bodyPr anchor="t">
            <a:normAutofit/>
          </a:bodyPr>
          <a:lstStyle/>
          <a:p>
            <a:r>
              <a:rPr lang="es-ES" sz="1700"/>
              <a:t>El sistema de visión humana incluye no solo la estructura del ojo sino también las vías y mecanismos cerebrales que procesan la información visual. Este sistema se compone de:</a:t>
            </a:r>
          </a:p>
          <a:p>
            <a:pPr>
              <a:buFont typeface="Arial" panose="020B0604020202020204" pitchFamily="34" charset="0"/>
              <a:buChar char="•"/>
            </a:pPr>
            <a:r>
              <a:rPr lang="es-ES" sz="1700" b="1"/>
              <a:t>Fotorreceptores:</a:t>
            </a:r>
            <a:r>
              <a:rPr lang="es-ES" sz="1700"/>
              <a:t> Conos y bastones en la retina que detectan la luz y la convierten en señales eléctricas.</a:t>
            </a:r>
          </a:p>
          <a:p>
            <a:pPr>
              <a:buFont typeface="Arial" panose="020B0604020202020204" pitchFamily="34" charset="0"/>
              <a:buChar char="•"/>
            </a:pPr>
            <a:r>
              <a:rPr lang="es-ES" sz="1700" b="1"/>
              <a:t>Vía Visual:</a:t>
            </a:r>
            <a:r>
              <a:rPr lang="es-ES" sz="1700"/>
              <a:t> Las señales viajan desde la retina a través del nervio óptico hasta el quiasma óptico, donde parte de la información visual de ambos ojos se cruza al hemisferio opuesto del cerebro.</a:t>
            </a:r>
          </a:p>
          <a:p>
            <a:pPr>
              <a:buFont typeface="Arial" panose="020B0604020202020204" pitchFamily="34" charset="0"/>
              <a:buChar char="•"/>
            </a:pPr>
            <a:r>
              <a:rPr lang="es-ES" sz="1700" b="1"/>
              <a:t>Corteza Visual:</a:t>
            </a:r>
            <a:r>
              <a:rPr lang="es-ES" sz="1700"/>
              <a:t> Ubicada en el lóbulo occipital del cerebro, es responsable de la interpretación de las señales visuales en una imagen coherente.</a:t>
            </a:r>
          </a:p>
          <a:p>
            <a:pPr>
              <a:buFont typeface="Arial" panose="020B0604020202020204" pitchFamily="34" charset="0"/>
              <a:buChar char="•"/>
            </a:pPr>
            <a:r>
              <a:rPr lang="es-ES" sz="1700" b="1"/>
              <a:t>Procesamiento Secundario:</a:t>
            </a:r>
            <a:r>
              <a:rPr lang="es-ES" sz="1700"/>
              <a:t> Incluye áreas del cerebro que interpretan características como el color, la profundidad y el movimiento.</a:t>
            </a:r>
          </a:p>
          <a:p>
            <a:endParaRPr lang="es-MX" sz="1700"/>
          </a:p>
        </p:txBody>
      </p:sp>
      <p:pic>
        <p:nvPicPr>
          <p:cNvPr id="4" name="Imagen 3">
            <a:extLst>
              <a:ext uri="{FF2B5EF4-FFF2-40B4-BE49-F238E27FC236}">
                <a16:creationId xmlns:a16="http://schemas.microsoft.com/office/drawing/2014/main" id="{2921F79D-58D9-3F3B-B196-DD8FD0975B68}"/>
              </a:ext>
            </a:extLst>
          </p:cNvPr>
          <p:cNvPicPr>
            <a:picLocks noChangeAspect="1"/>
          </p:cNvPicPr>
          <p:nvPr/>
        </p:nvPicPr>
        <p:blipFill>
          <a:blip r:embed="rId2"/>
          <a:srcRect l="9070" r="2340" b="-2"/>
          <a:stretch/>
        </p:blipFill>
        <p:spPr>
          <a:xfrm>
            <a:off x="7675658" y="2093976"/>
            <a:ext cx="3941064" cy="4096512"/>
          </a:xfrm>
          <a:prstGeom prst="rect">
            <a:avLst/>
          </a:prstGeom>
        </p:spPr>
      </p:pic>
    </p:spTree>
    <p:extLst>
      <p:ext uri="{BB962C8B-B14F-4D97-AF65-F5344CB8AC3E}">
        <p14:creationId xmlns:p14="http://schemas.microsoft.com/office/powerpoint/2010/main" val="3903007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6B28FB9-0B9B-5EA2-2007-DE0AF340C2B6}"/>
              </a:ext>
            </a:extLst>
          </p:cNvPr>
          <p:cNvSpPr>
            <a:spLocks noGrp="1"/>
          </p:cNvSpPr>
          <p:nvPr>
            <p:ph type="title"/>
          </p:nvPr>
        </p:nvSpPr>
        <p:spPr>
          <a:xfrm>
            <a:off x="630936" y="640080"/>
            <a:ext cx="4818888" cy="1481328"/>
          </a:xfrm>
        </p:spPr>
        <p:txBody>
          <a:bodyPr anchor="b">
            <a:normAutofit/>
          </a:bodyPr>
          <a:lstStyle/>
          <a:p>
            <a:r>
              <a:rPr lang="es-MX" sz="5000" dirty="0"/>
              <a:t>Visión y Percepción</a:t>
            </a:r>
          </a:p>
        </p:txBody>
      </p:sp>
      <p:sp>
        <p:nvSpPr>
          <p:cNvPr id="2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rcador de contenido 6">
            <a:extLst>
              <a:ext uri="{FF2B5EF4-FFF2-40B4-BE49-F238E27FC236}">
                <a16:creationId xmlns:a16="http://schemas.microsoft.com/office/drawing/2014/main" id="{A7490613-6368-8471-7AF5-FFA739AE3B7F}"/>
              </a:ext>
            </a:extLst>
          </p:cNvPr>
          <p:cNvSpPr>
            <a:spLocks noGrp="1"/>
          </p:cNvSpPr>
          <p:nvPr>
            <p:ph idx="1"/>
          </p:nvPr>
        </p:nvSpPr>
        <p:spPr>
          <a:xfrm>
            <a:off x="630936" y="2500884"/>
            <a:ext cx="5696712" cy="3835908"/>
          </a:xfrm>
        </p:spPr>
        <p:txBody>
          <a:bodyPr anchor="t">
            <a:normAutofit fontScale="92500" lnSpcReduction="20000"/>
          </a:bodyPr>
          <a:lstStyle/>
          <a:p>
            <a:r>
              <a:rPr lang="es-ES" sz="1600" dirty="0"/>
              <a:t>La </a:t>
            </a:r>
            <a:r>
              <a:rPr lang="es-ES" sz="1600" b="1" dirty="0"/>
              <a:t>visión</a:t>
            </a:r>
            <a:r>
              <a:rPr lang="es-ES" sz="1600" dirty="0"/>
              <a:t> es el proceso físico y neurológico mediante el cual los seres humanos captan la luz a través de los ojos y la convierten en imágenes. Este proceso comienza cuando la luz entra en el ojo y es enfocada en la retina, donde los fotorreceptores (conos y bastones) la convierten en señales eléctricas. Estas señales son transmitidas al cerebro a través del nervio óptico, donde se interpretan en la corteza visual para formar imágenes coherentes.</a:t>
            </a:r>
          </a:p>
          <a:p>
            <a:r>
              <a:rPr lang="es-ES" sz="1600" dirty="0"/>
              <a:t>La </a:t>
            </a:r>
            <a:r>
              <a:rPr lang="es-ES" sz="1600" b="1" dirty="0"/>
              <a:t>percepción</a:t>
            </a:r>
            <a:r>
              <a:rPr lang="es-ES" sz="1600" dirty="0"/>
              <a:t>, por otro lado, es el proceso cognitivo que interpreta y da sentido a las imágenes captadas por la visión. La percepción involucra no solo el reconocimiento de objetos y patrones, sino también la interpretación de características como el color, la profundidad, y el movimiento, basándose en la información sensorial y en la experiencia previa. Es a través de la percepción que el cerebro construye una comprensión del entorno visual, permitiendo que los seres humanos interactúen de manera efectiva con su entorno.</a:t>
            </a:r>
          </a:p>
          <a:p>
            <a:r>
              <a:rPr lang="es-ES" sz="1600" dirty="0"/>
              <a:t>En resumen, mientras que la visión se refiere al proceso físico de captar y transmitir información visual, la percepción se ocupa de cómo esa información es interpretada y entendida por el cerebro.</a:t>
            </a:r>
          </a:p>
        </p:txBody>
      </p:sp>
      <p:pic>
        <p:nvPicPr>
          <p:cNvPr id="4" name="Imagen 3">
            <a:extLst>
              <a:ext uri="{FF2B5EF4-FFF2-40B4-BE49-F238E27FC236}">
                <a16:creationId xmlns:a16="http://schemas.microsoft.com/office/drawing/2014/main" id="{5007FEB5-4EDB-7AA7-9DD2-83F796FBADA0}"/>
              </a:ext>
            </a:extLst>
          </p:cNvPr>
          <p:cNvPicPr>
            <a:picLocks noChangeAspect="1"/>
          </p:cNvPicPr>
          <p:nvPr/>
        </p:nvPicPr>
        <p:blipFill>
          <a:blip r:embed="rId2"/>
          <a:stretch>
            <a:fillRect/>
          </a:stretch>
        </p:blipFill>
        <p:spPr>
          <a:xfrm>
            <a:off x="6630760" y="1873194"/>
            <a:ext cx="5488728" cy="3128574"/>
          </a:xfrm>
          <a:prstGeom prst="rect">
            <a:avLst/>
          </a:prstGeom>
        </p:spPr>
      </p:pic>
    </p:spTree>
    <p:extLst>
      <p:ext uri="{BB962C8B-B14F-4D97-AF65-F5344CB8AC3E}">
        <p14:creationId xmlns:p14="http://schemas.microsoft.com/office/powerpoint/2010/main" val="4137159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B28FB9-0B9B-5EA2-2007-DE0AF340C2B6}"/>
              </a:ext>
            </a:extLst>
          </p:cNvPr>
          <p:cNvSpPr>
            <a:spLocks noGrp="1"/>
          </p:cNvSpPr>
          <p:nvPr>
            <p:ph type="title"/>
          </p:nvPr>
        </p:nvSpPr>
        <p:spPr/>
        <p:txBody>
          <a:bodyPr/>
          <a:lstStyle/>
          <a:p>
            <a:r>
              <a:rPr lang="es-MX" dirty="0"/>
              <a:t>Visión y Percepción</a:t>
            </a:r>
          </a:p>
        </p:txBody>
      </p:sp>
      <p:sp>
        <p:nvSpPr>
          <p:cNvPr id="7" name="Marcador de contenido 6">
            <a:extLst>
              <a:ext uri="{FF2B5EF4-FFF2-40B4-BE49-F238E27FC236}">
                <a16:creationId xmlns:a16="http://schemas.microsoft.com/office/drawing/2014/main" id="{A7490613-6368-8471-7AF5-FFA739AE3B7F}"/>
              </a:ext>
            </a:extLst>
          </p:cNvPr>
          <p:cNvSpPr>
            <a:spLocks noGrp="1"/>
          </p:cNvSpPr>
          <p:nvPr>
            <p:ph idx="1"/>
          </p:nvPr>
        </p:nvSpPr>
        <p:spPr>
          <a:xfrm>
            <a:off x="1076841" y="1825625"/>
            <a:ext cx="10515600" cy="4351338"/>
          </a:xfrm>
        </p:spPr>
        <p:txBody>
          <a:bodyPr>
            <a:normAutofit/>
          </a:bodyPr>
          <a:lstStyle/>
          <a:p>
            <a:endParaRPr lang="es-MX" dirty="0"/>
          </a:p>
          <a:p>
            <a:endParaRPr lang="es-MX" dirty="0"/>
          </a:p>
          <a:p>
            <a:endParaRPr lang="es-MX" dirty="0"/>
          </a:p>
          <a:p>
            <a:endParaRPr lang="es-MX" dirty="0"/>
          </a:p>
          <a:p>
            <a:endParaRPr lang="es-MX" dirty="0"/>
          </a:p>
          <a:p>
            <a:endParaRPr lang="es-MX" dirty="0"/>
          </a:p>
          <a:p>
            <a:r>
              <a:rPr lang="es-MX" dirty="0">
                <a:hlinkClick r:id="rId2"/>
              </a:rPr>
              <a:t>https://youtu.be/wXg3Pfzn_-I</a:t>
            </a:r>
            <a:endParaRPr lang="es-MX" dirty="0"/>
          </a:p>
          <a:p>
            <a:r>
              <a:rPr lang="es-MX" dirty="0"/>
              <a:t>https://www.youtube.com/watch?v=nbwPPcwknPU</a:t>
            </a:r>
          </a:p>
        </p:txBody>
      </p:sp>
      <p:pic>
        <p:nvPicPr>
          <p:cNvPr id="4" name="Imagen 3">
            <a:extLst>
              <a:ext uri="{FF2B5EF4-FFF2-40B4-BE49-F238E27FC236}">
                <a16:creationId xmlns:a16="http://schemas.microsoft.com/office/drawing/2014/main" id="{8DAA223A-C986-86A8-D658-D7466F9181BB}"/>
              </a:ext>
            </a:extLst>
          </p:cNvPr>
          <p:cNvPicPr>
            <a:picLocks noChangeAspect="1"/>
          </p:cNvPicPr>
          <p:nvPr/>
        </p:nvPicPr>
        <p:blipFill>
          <a:blip r:embed="rId3"/>
          <a:stretch>
            <a:fillRect/>
          </a:stretch>
        </p:blipFill>
        <p:spPr>
          <a:xfrm>
            <a:off x="1002345" y="1488914"/>
            <a:ext cx="10664592" cy="3444465"/>
          </a:xfrm>
          <a:prstGeom prst="rect">
            <a:avLst/>
          </a:prstGeom>
        </p:spPr>
      </p:pic>
    </p:spTree>
    <p:extLst>
      <p:ext uri="{BB962C8B-B14F-4D97-AF65-F5344CB8AC3E}">
        <p14:creationId xmlns:p14="http://schemas.microsoft.com/office/powerpoint/2010/main" val="3835282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B28FB9-0B9B-5EA2-2007-DE0AF340C2B6}"/>
              </a:ext>
            </a:extLst>
          </p:cNvPr>
          <p:cNvSpPr>
            <a:spLocks noGrp="1"/>
          </p:cNvSpPr>
          <p:nvPr>
            <p:ph type="title"/>
          </p:nvPr>
        </p:nvSpPr>
        <p:spPr/>
        <p:txBody>
          <a:bodyPr/>
          <a:lstStyle/>
          <a:p>
            <a:r>
              <a:rPr lang="es-MX" dirty="0"/>
              <a:t>Historia de la Percepción</a:t>
            </a:r>
          </a:p>
        </p:txBody>
      </p:sp>
      <p:sp>
        <p:nvSpPr>
          <p:cNvPr id="7" name="Marcador de contenido 6">
            <a:extLst>
              <a:ext uri="{FF2B5EF4-FFF2-40B4-BE49-F238E27FC236}">
                <a16:creationId xmlns:a16="http://schemas.microsoft.com/office/drawing/2014/main" id="{A7490613-6368-8471-7AF5-FFA739AE3B7F}"/>
              </a:ext>
            </a:extLst>
          </p:cNvPr>
          <p:cNvSpPr>
            <a:spLocks noGrp="1"/>
          </p:cNvSpPr>
          <p:nvPr>
            <p:ph idx="1"/>
          </p:nvPr>
        </p:nvSpPr>
        <p:spPr/>
        <p:txBody>
          <a:bodyPr>
            <a:normAutofit fontScale="92500" lnSpcReduction="10000"/>
          </a:bodyPr>
          <a:lstStyle/>
          <a:p>
            <a:pPr marL="0" indent="0">
              <a:buNone/>
            </a:pPr>
            <a:r>
              <a:rPr lang="es-ES" dirty="0"/>
              <a:t>La historia de la percepción estudia cómo los seres humanos han entendido y explicado el proceso de interpretar el entorno a través de los sentidos a lo largo del tiempo. Desde la antigüedad, filósofos como Platón y Aristóteles debatieron sobre la naturaleza de la percepción y la realidad. Con el avance de la ciencia, particularmente en los siglos XVII y XVIII, científicos como Isaac Newton y John Locke contribuyeron a la comprensión de la óptica y la percepción sensorial. En el siglo XIX, el desarrollo de la psicología experimental por figuras como Wilhelm Wundt y Hermann </a:t>
            </a:r>
            <a:r>
              <a:rPr lang="es-ES" dirty="0" err="1"/>
              <a:t>von</a:t>
            </a:r>
            <a:r>
              <a:rPr lang="es-ES" dirty="0"/>
              <a:t> Helmholtz profundizó en los mecanismos perceptuales, mientras que el siglo XX vio el auge de teorías cognitivas y neurocientíficas que han enriquecido aún más nuestro conocimiento de cómo percibimos el mundo.</a:t>
            </a:r>
          </a:p>
        </p:txBody>
      </p:sp>
    </p:spTree>
    <p:extLst>
      <p:ext uri="{BB962C8B-B14F-4D97-AF65-F5344CB8AC3E}">
        <p14:creationId xmlns:p14="http://schemas.microsoft.com/office/powerpoint/2010/main" val="3276588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742714-0335-D481-EAB9-07AF56A34837}"/>
              </a:ext>
            </a:extLst>
          </p:cNvPr>
          <p:cNvSpPr>
            <a:spLocks noGrp="1"/>
          </p:cNvSpPr>
          <p:nvPr>
            <p:ph type="title"/>
          </p:nvPr>
        </p:nvSpPr>
        <p:spPr/>
        <p:txBody>
          <a:bodyPr/>
          <a:lstStyle/>
          <a:p>
            <a:r>
              <a:rPr lang="es-MX" dirty="0"/>
              <a:t>Historia de la Percepción</a:t>
            </a:r>
          </a:p>
        </p:txBody>
      </p:sp>
      <p:sp>
        <p:nvSpPr>
          <p:cNvPr id="3" name="Marcador de contenido 2">
            <a:extLst>
              <a:ext uri="{FF2B5EF4-FFF2-40B4-BE49-F238E27FC236}">
                <a16:creationId xmlns:a16="http://schemas.microsoft.com/office/drawing/2014/main" id="{CCA44A37-4B8F-212D-2A7F-142BBC8310CE}"/>
              </a:ext>
            </a:extLst>
          </p:cNvPr>
          <p:cNvSpPr>
            <a:spLocks noGrp="1"/>
          </p:cNvSpPr>
          <p:nvPr>
            <p:ph idx="1"/>
          </p:nvPr>
        </p:nvSpPr>
        <p:spPr/>
        <p:txBody>
          <a:bodyPr>
            <a:normAutofit fontScale="85000" lnSpcReduction="20000"/>
          </a:bodyPr>
          <a:lstStyle/>
          <a:p>
            <a:pPr marL="0" indent="0">
              <a:buNone/>
            </a:pPr>
            <a:r>
              <a:rPr lang="es-ES" b="1" dirty="0"/>
              <a:t>Antigüedad Clásica</a:t>
            </a:r>
          </a:p>
          <a:p>
            <a:r>
              <a:rPr lang="es-ES" dirty="0"/>
              <a:t>La percepción fue un tema de debate filosófico en las antiguas civilizaciones griega y romana. Filósofos como </a:t>
            </a:r>
            <a:r>
              <a:rPr lang="es-ES" b="1" dirty="0"/>
              <a:t>Platón</a:t>
            </a:r>
            <a:r>
              <a:rPr lang="es-ES" dirty="0"/>
              <a:t> y </a:t>
            </a:r>
            <a:r>
              <a:rPr lang="es-ES" b="1" dirty="0"/>
              <a:t>Aristóteles</a:t>
            </a:r>
            <a:r>
              <a:rPr lang="es-ES" dirty="0"/>
              <a:t> hicieron las primeras contribuciones significativas al estudio de la percepción.</a:t>
            </a:r>
          </a:p>
          <a:p>
            <a:pPr>
              <a:buFont typeface="Arial" panose="020B0604020202020204" pitchFamily="34" charset="0"/>
              <a:buChar char="•"/>
            </a:pPr>
            <a:r>
              <a:rPr lang="es-ES" b="1" dirty="0"/>
              <a:t>Platón</a:t>
            </a:r>
            <a:r>
              <a:rPr lang="es-ES" dirty="0"/>
              <a:t>: En su teoría de las ideas, Platón sostuvo que los sentidos solo proporcionan una visión imperfecta de la realidad, ya que lo que percibimos en el mundo material es solo una sombra de las ideas perfectas que existen en un mundo trascendental. Para Platón, la percepción sensorial era inferior al conocimiento racional.</a:t>
            </a:r>
          </a:p>
          <a:p>
            <a:pPr>
              <a:buFont typeface="Arial" panose="020B0604020202020204" pitchFamily="34" charset="0"/>
              <a:buChar char="•"/>
            </a:pPr>
            <a:r>
              <a:rPr lang="es-ES" b="1" dirty="0"/>
              <a:t>Aristóteles</a:t>
            </a:r>
            <a:r>
              <a:rPr lang="es-ES" dirty="0"/>
              <a:t>: Contrario a Platón, Aristóteles consideraba que la percepción sensorial era esencial para la adquisición de conocimiento. Describió los cinco sentidos y los procesos asociados con ellos, enfatizando la importancia de la experiencia sensorial directa en la comprensión del mundo.</a:t>
            </a:r>
          </a:p>
          <a:p>
            <a:endParaRPr lang="es-MX" dirty="0"/>
          </a:p>
        </p:txBody>
      </p:sp>
    </p:spTree>
    <p:extLst>
      <p:ext uri="{BB962C8B-B14F-4D97-AF65-F5344CB8AC3E}">
        <p14:creationId xmlns:p14="http://schemas.microsoft.com/office/powerpoint/2010/main" val="1165264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742714-0335-D481-EAB9-07AF56A34837}"/>
              </a:ext>
            </a:extLst>
          </p:cNvPr>
          <p:cNvSpPr>
            <a:spLocks noGrp="1"/>
          </p:cNvSpPr>
          <p:nvPr>
            <p:ph type="title"/>
          </p:nvPr>
        </p:nvSpPr>
        <p:spPr/>
        <p:txBody>
          <a:bodyPr/>
          <a:lstStyle/>
          <a:p>
            <a:r>
              <a:rPr lang="es-MX" dirty="0"/>
              <a:t>Historia de la Percepción</a:t>
            </a:r>
          </a:p>
        </p:txBody>
      </p:sp>
      <p:sp>
        <p:nvSpPr>
          <p:cNvPr id="3" name="Marcador de contenido 2">
            <a:extLst>
              <a:ext uri="{FF2B5EF4-FFF2-40B4-BE49-F238E27FC236}">
                <a16:creationId xmlns:a16="http://schemas.microsoft.com/office/drawing/2014/main" id="{CCA44A37-4B8F-212D-2A7F-142BBC8310CE}"/>
              </a:ext>
            </a:extLst>
          </p:cNvPr>
          <p:cNvSpPr>
            <a:spLocks noGrp="1"/>
          </p:cNvSpPr>
          <p:nvPr>
            <p:ph idx="1"/>
          </p:nvPr>
        </p:nvSpPr>
        <p:spPr/>
        <p:txBody>
          <a:bodyPr>
            <a:normAutofit fontScale="92500"/>
          </a:bodyPr>
          <a:lstStyle/>
          <a:p>
            <a:pPr marL="0" indent="0">
              <a:buNone/>
            </a:pPr>
            <a:r>
              <a:rPr lang="es-ES" b="1" dirty="0"/>
              <a:t>Edad Media y Renacimiento</a:t>
            </a:r>
          </a:p>
          <a:p>
            <a:r>
              <a:rPr lang="es-ES" dirty="0"/>
              <a:t>Durante la Edad Media, la percepción fue influenciada por las ideas teológicas y filosóficas, especialmente las de </a:t>
            </a:r>
            <a:r>
              <a:rPr lang="es-ES" b="1" dirty="0"/>
              <a:t>Santo Tomás de Aquino</a:t>
            </a:r>
            <a:r>
              <a:rPr lang="es-ES" dirty="0"/>
              <a:t>, quien combinó las enseñanzas de Aristóteles con la doctrina cristiana. En este periodo, la percepción era vista como un proceso dual que involucraba tanto el cuerpo como el alma.</a:t>
            </a:r>
          </a:p>
          <a:p>
            <a:r>
              <a:rPr lang="es-ES" dirty="0"/>
              <a:t>El Renacimiento trajo una revitalización del interés en la percepción a través de los estudios ópticos y anatómicos. </a:t>
            </a:r>
            <a:r>
              <a:rPr lang="es-ES" b="1" dirty="0"/>
              <a:t>Leonardo da Vinci</a:t>
            </a:r>
            <a:r>
              <a:rPr lang="es-ES" dirty="0"/>
              <a:t> y otros científicos comenzaron a explorar la anatomía del ojo y los fundamentos de la visión, sentando las bases para un enfoque más empírico del estudio de la percepción.</a:t>
            </a:r>
          </a:p>
          <a:p>
            <a:endParaRPr lang="es-MX" dirty="0"/>
          </a:p>
        </p:txBody>
      </p:sp>
    </p:spTree>
    <p:extLst>
      <p:ext uri="{BB962C8B-B14F-4D97-AF65-F5344CB8AC3E}">
        <p14:creationId xmlns:p14="http://schemas.microsoft.com/office/powerpoint/2010/main" val="197306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742714-0335-D481-EAB9-07AF56A34837}"/>
              </a:ext>
            </a:extLst>
          </p:cNvPr>
          <p:cNvSpPr>
            <a:spLocks noGrp="1"/>
          </p:cNvSpPr>
          <p:nvPr>
            <p:ph type="title"/>
          </p:nvPr>
        </p:nvSpPr>
        <p:spPr/>
        <p:txBody>
          <a:bodyPr/>
          <a:lstStyle/>
          <a:p>
            <a:r>
              <a:rPr lang="es-MX" dirty="0"/>
              <a:t>Historia de la Percepción</a:t>
            </a:r>
          </a:p>
        </p:txBody>
      </p:sp>
      <p:sp>
        <p:nvSpPr>
          <p:cNvPr id="3" name="Marcador de contenido 2">
            <a:extLst>
              <a:ext uri="{FF2B5EF4-FFF2-40B4-BE49-F238E27FC236}">
                <a16:creationId xmlns:a16="http://schemas.microsoft.com/office/drawing/2014/main" id="{CCA44A37-4B8F-212D-2A7F-142BBC8310CE}"/>
              </a:ext>
            </a:extLst>
          </p:cNvPr>
          <p:cNvSpPr>
            <a:spLocks noGrp="1"/>
          </p:cNvSpPr>
          <p:nvPr>
            <p:ph idx="1"/>
          </p:nvPr>
        </p:nvSpPr>
        <p:spPr/>
        <p:txBody>
          <a:bodyPr>
            <a:normAutofit fontScale="85000" lnSpcReduction="10000"/>
          </a:bodyPr>
          <a:lstStyle/>
          <a:p>
            <a:pPr marL="0" indent="0">
              <a:buNone/>
            </a:pPr>
            <a:r>
              <a:rPr lang="es-ES" b="1" dirty="0"/>
              <a:t>Siglos XVII y XVIII: El Nacimiento de la Ciencia Moderna</a:t>
            </a:r>
          </a:p>
          <a:p>
            <a:r>
              <a:rPr lang="es-ES" dirty="0"/>
              <a:t>El siglo XVII fue testigo de avances significativos en la comprensión de la percepción gracias a la revolución científica. </a:t>
            </a:r>
            <a:r>
              <a:rPr lang="es-ES" b="1" dirty="0"/>
              <a:t>René Descartes</a:t>
            </a:r>
            <a:r>
              <a:rPr lang="es-ES" dirty="0"/>
              <a:t> y </a:t>
            </a:r>
            <a:r>
              <a:rPr lang="es-ES" b="1" dirty="0"/>
              <a:t>John Locke</a:t>
            </a:r>
            <a:r>
              <a:rPr lang="es-ES" dirty="0"/>
              <a:t> fueron figuras clave en este periodo.</a:t>
            </a:r>
          </a:p>
          <a:p>
            <a:pPr>
              <a:buFont typeface="Arial" panose="020B0604020202020204" pitchFamily="34" charset="0"/>
              <a:buChar char="•"/>
            </a:pPr>
            <a:r>
              <a:rPr lang="es-ES" b="1" dirty="0"/>
              <a:t>Descartes</a:t>
            </a:r>
            <a:r>
              <a:rPr lang="es-ES" dirty="0"/>
              <a:t>: En su obra </a:t>
            </a:r>
            <a:r>
              <a:rPr lang="es-ES" i="1" dirty="0"/>
              <a:t>Meditaciones Metafísicas</a:t>
            </a:r>
            <a:r>
              <a:rPr lang="es-ES" dirty="0"/>
              <a:t>, Descartes exploró la relación entre la mente y el cuerpo, y cómo las percepciones sensoriales podían ser engañosas. Propuso la idea del dualismo mente-cuerpo, donde la percepción sensorial se interpretaba en la mente, separada del mundo físico.</a:t>
            </a:r>
          </a:p>
          <a:p>
            <a:pPr>
              <a:buFont typeface="Arial" panose="020B0604020202020204" pitchFamily="34" charset="0"/>
              <a:buChar char="•"/>
            </a:pPr>
            <a:r>
              <a:rPr lang="es-ES" b="1" dirty="0"/>
              <a:t>Locke</a:t>
            </a:r>
            <a:r>
              <a:rPr lang="es-ES" dirty="0"/>
              <a:t>: En su ensayo </a:t>
            </a:r>
            <a:r>
              <a:rPr lang="es-ES" i="1" dirty="0"/>
              <a:t>Sobre el Entendimiento Humano</a:t>
            </a:r>
            <a:r>
              <a:rPr lang="es-ES" dirty="0"/>
              <a:t>, Locke argumentó que todo conocimiento humano proviene de la experiencia sensorial. Introdujo la distinción entre cualidades primarias (que existen en los objetos) y cualidades secundarias (que existen solo en la percepción del observador).</a:t>
            </a:r>
          </a:p>
          <a:p>
            <a:endParaRPr lang="es-MX" dirty="0"/>
          </a:p>
        </p:txBody>
      </p:sp>
    </p:spTree>
    <p:extLst>
      <p:ext uri="{BB962C8B-B14F-4D97-AF65-F5344CB8AC3E}">
        <p14:creationId xmlns:p14="http://schemas.microsoft.com/office/powerpoint/2010/main" val="2068430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742714-0335-D481-EAB9-07AF56A34837}"/>
              </a:ext>
            </a:extLst>
          </p:cNvPr>
          <p:cNvSpPr>
            <a:spLocks noGrp="1"/>
          </p:cNvSpPr>
          <p:nvPr>
            <p:ph type="title"/>
          </p:nvPr>
        </p:nvSpPr>
        <p:spPr/>
        <p:txBody>
          <a:bodyPr/>
          <a:lstStyle/>
          <a:p>
            <a:r>
              <a:rPr lang="es-MX" dirty="0"/>
              <a:t>Historia de la Percepción</a:t>
            </a:r>
          </a:p>
        </p:txBody>
      </p:sp>
      <p:sp>
        <p:nvSpPr>
          <p:cNvPr id="3" name="Marcador de contenido 2">
            <a:extLst>
              <a:ext uri="{FF2B5EF4-FFF2-40B4-BE49-F238E27FC236}">
                <a16:creationId xmlns:a16="http://schemas.microsoft.com/office/drawing/2014/main" id="{CCA44A37-4B8F-212D-2A7F-142BBC8310CE}"/>
              </a:ext>
            </a:extLst>
          </p:cNvPr>
          <p:cNvSpPr>
            <a:spLocks noGrp="1"/>
          </p:cNvSpPr>
          <p:nvPr>
            <p:ph idx="1"/>
          </p:nvPr>
        </p:nvSpPr>
        <p:spPr/>
        <p:txBody>
          <a:bodyPr>
            <a:normAutofit fontScale="77500" lnSpcReduction="20000"/>
          </a:bodyPr>
          <a:lstStyle/>
          <a:p>
            <a:pPr marL="0" indent="0">
              <a:buNone/>
            </a:pPr>
            <a:r>
              <a:rPr lang="es-ES" b="1" dirty="0"/>
              <a:t>Siglo XIX: Psicología Experimental y Teorías de la Percepción</a:t>
            </a:r>
          </a:p>
          <a:p>
            <a:r>
              <a:rPr lang="es-ES" dirty="0"/>
              <a:t>El siglo XIX marcó el inicio de la psicología como una disciplina científica independiente. </a:t>
            </a:r>
            <a:r>
              <a:rPr lang="es-ES" b="1" dirty="0"/>
              <a:t>Wilhelm Wundt</a:t>
            </a:r>
            <a:r>
              <a:rPr lang="es-ES" dirty="0"/>
              <a:t>, a menudo considerado el padre de la psicología experimental, fundó el primer laboratorio de psicología en Leipzig en 1879. Su enfoque se centraba en la introspección y el estudio de la experiencia consciente, incluyendo la percepción.</a:t>
            </a:r>
          </a:p>
          <a:p>
            <a:pPr>
              <a:buFont typeface="Arial" panose="020B0604020202020204" pitchFamily="34" charset="0"/>
              <a:buChar char="•"/>
            </a:pPr>
            <a:r>
              <a:rPr lang="es-ES" b="1" dirty="0"/>
              <a:t>Hermann </a:t>
            </a:r>
            <a:r>
              <a:rPr lang="es-ES" b="1" dirty="0" err="1"/>
              <a:t>von</a:t>
            </a:r>
            <a:r>
              <a:rPr lang="es-ES" b="1" dirty="0"/>
              <a:t> Helmholtz</a:t>
            </a:r>
            <a:r>
              <a:rPr lang="es-ES" dirty="0"/>
              <a:t>: Un pionero en la fisiología de la percepción, Helmholtz investigó cómo los seres humanos perciben el color, el sonido y la profundidad. Su teoría de la percepción visual, basada en inferencias inconscientes, sugirió que el cerebro interpreta señales sensoriales basándose en experiencias previas y expectativas.</a:t>
            </a:r>
          </a:p>
          <a:p>
            <a:pPr>
              <a:buFont typeface="Arial" panose="020B0604020202020204" pitchFamily="34" charset="0"/>
              <a:buChar char="•"/>
            </a:pPr>
            <a:r>
              <a:rPr lang="es-ES" b="1" dirty="0" err="1"/>
              <a:t>Gestaltismo</a:t>
            </a:r>
            <a:r>
              <a:rPr lang="es-ES" dirty="0"/>
              <a:t>: A finales del siglo XIX y principios del XX, surgió la psicología Gestalt, que postulaba que los humanos perciben patrones y formas globales en lugar de sumas de partes individuales. Fundadores como </a:t>
            </a:r>
            <a:r>
              <a:rPr lang="es-ES" b="1" dirty="0"/>
              <a:t>Max Wertheimer</a:t>
            </a:r>
            <a:r>
              <a:rPr lang="es-ES" dirty="0"/>
              <a:t>, </a:t>
            </a:r>
            <a:r>
              <a:rPr lang="es-ES" b="1" dirty="0"/>
              <a:t>Kurt Koffka</a:t>
            </a:r>
            <a:r>
              <a:rPr lang="es-ES" dirty="0"/>
              <a:t> y </a:t>
            </a:r>
            <a:r>
              <a:rPr lang="es-ES" b="1" dirty="0"/>
              <a:t>Wolfgang </a:t>
            </a:r>
            <a:r>
              <a:rPr lang="es-ES" b="1" dirty="0" err="1"/>
              <a:t>Köhler</a:t>
            </a:r>
            <a:r>
              <a:rPr lang="es-ES" dirty="0"/>
              <a:t> argumentaron que el cerebro organiza las percepciones de manera inherente para comprender el entorno.</a:t>
            </a:r>
          </a:p>
          <a:p>
            <a:endParaRPr lang="es-MX" dirty="0"/>
          </a:p>
        </p:txBody>
      </p:sp>
    </p:spTree>
    <p:extLst>
      <p:ext uri="{BB962C8B-B14F-4D97-AF65-F5344CB8AC3E}">
        <p14:creationId xmlns:p14="http://schemas.microsoft.com/office/powerpoint/2010/main" val="2394744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EA9CA2-3411-3BDB-29C5-5844DB2AD978}"/>
              </a:ext>
            </a:extLst>
          </p:cNvPr>
          <p:cNvSpPr>
            <a:spLocks noGrp="1"/>
          </p:cNvSpPr>
          <p:nvPr>
            <p:ph type="title"/>
          </p:nvPr>
        </p:nvSpPr>
        <p:spPr/>
        <p:txBody>
          <a:bodyPr/>
          <a:lstStyle/>
          <a:p>
            <a:endParaRPr lang="es-MX"/>
          </a:p>
        </p:txBody>
      </p:sp>
      <p:pic>
        <p:nvPicPr>
          <p:cNvPr id="5" name="Marcador de contenido 4">
            <a:extLst>
              <a:ext uri="{FF2B5EF4-FFF2-40B4-BE49-F238E27FC236}">
                <a16:creationId xmlns:a16="http://schemas.microsoft.com/office/drawing/2014/main" id="{20939EB4-882F-CDB4-A0E3-AB7E452AEC76}"/>
              </a:ext>
            </a:extLst>
          </p:cNvPr>
          <p:cNvPicPr>
            <a:picLocks noGrp="1" noChangeAspect="1"/>
          </p:cNvPicPr>
          <p:nvPr>
            <p:ph idx="1"/>
          </p:nvPr>
        </p:nvPicPr>
        <p:blipFill>
          <a:blip r:embed="rId2"/>
          <a:stretch>
            <a:fillRect/>
          </a:stretch>
        </p:blipFill>
        <p:spPr>
          <a:xfrm>
            <a:off x="1719072" y="255597"/>
            <a:ext cx="8329428" cy="5121315"/>
          </a:xfrm>
        </p:spPr>
      </p:pic>
      <p:pic>
        <p:nvPicPr>
          <p:cNvPr id="4" name="Imagen 3">
            <a:extLst>
              <a:ext uri="{FF2B5EF4-FFF2-40B4-BE49-F238E27FC236}">
                <a16:creationId xmlns:a16="http://schemas.microsoft.com/office/drawing/2014/main" id="{7F1246CE-7309-80EB-5508-AE3871C697A8}"/>
              </a:ext>
            </a:extLst>
          </p:cNvPr>
          <p:cNvPicPr>
            <a:picLocks noChangeAspect="1"/>
          </p:cNvPicPr>
          <p:nvPr/>
        </p:nvPicPr>
        <p:blipFill>
          <a:blip r:embed="rId3"/>
          <a:stretch>
            <a:fillRect/>
          </a:stretch>
        </p:blipFill>
        <p:spPr>
          <a:xfrm>
            <a:off x="4315967" y="5376912"/>
            <a:ext cx="3576485" cy="1436083"/>
          </a:xfrm>
          <a:prstGeom prst="rect">
            <a:avLst/>
          </a:prstGeom>
        </p:spPr>
      </p:pic>
    </p:spTree>
    <p:extLst>
      <p:ext uri="{BB962C8B-B14F-4D97-AF65-F5344CB8AC3E}">
        <p14:creationId xmlns:p14="http://schemas.microsoft.com/office/powerpoint/2010/main" val="2178157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742714-0335-D481-EAB9-07AF56A34837}"/>
              </a:ext>
            </a:extLst>
          </p:cNvPr>
          <p:cNvSpPr>
            <a:spLocks noGrp="1"/>
          </p:cNvSpPr>
          <p:nvPr>
            <p:ph type="title"/>
          </p:nvPr>
        </p:nvSpPr>
        <p:spPr/>
        <p:txBody>
          <a:bodyPr/>
          <a:lstStyle/>
          <a:p>
            <a:r>
              <a:rPr lang="es-MX" dirty="0"/>
              <a:t>Historia de la Percepción</a:t>
            </a:r>
          </a:p>
        </p:txBody>
      </p:sp>
      <p:sp>
        <p:nvSpPr>
          <p:cNvPr id="3" name="Marcador de contenido 2">
            <a:extLst>
              <a:ext uri="{FF2B5EF4-FFF2-40B4-BE49-F238E27FC236}">
                <a16:creationId xmlns:a16="http://schemas.microsoft.com/office/drawing/2014/main" id="{CCA44A37-4B8F-212D-2A7F-142BBC8310CE}"/>
              </a:ext>
            </a:extLst>
          </p:cNvPr>
          <p:cNvSpPr>
            <a:spLocks noGrp="1"/>
          </p:cNvSpPr>
          <p:nvPr>
            <p:ph idx="1"/>
          </p:nvPr>
        </p:nvSpPr>
        <p:spPr/>
        <p:txBody>
          <a:bodyPr>
            <a:normAutofit fontScale="85000" lnSpcReduction="20000"/>
          </a:bodyPr>
          <a:lstStyle/>
          <a:p>
            <a:pPr marL="0" indent="0">
              <a:buNone/>
            </a:pPr>
            <a:r>
              <a:rPr lang="es-ES" b="1" dirty="0"/>
              <a:t>Siglo XX: Avances en la Neurociencia y Psicología Cognitiva</a:t>
            </a:r>
          </a:p>
          <a:p>
            <a:r>
              <a:rPr lang="es-ES" dirty="0"/>
              <a:t>El siglo XX vio avances dramáticos en la comprensión de la percepción gracias al desarrollo de la neurociencia y la psicología cognitiva.</a:t>
            </a:r>
          </a:p>
          <a:p>
            <a:pPr>
              <a:buFont typeface="Arial" panose="020B0604020202020204" pitchFamily="34" charset="0"/>
              <a:buChar char="•"/>
            </a:pPr>
            <a:r>
              <a:rPr lang="es-ES" b="1" dirty="0"/>
              <a:t>Teoría Cognitiva</a:t>
            </a:r>
            <a:r>
              <a:rPr lang="es-ES" dirty="0"/>
              <a:t>: Psicólogos como </a:t>
            </a:r>
            <a:r>
              <a:rPr lang="es-ES" b="1" dirty="0"/>
              <a:t>Jean Piaget</a:t>
            </a:r>
            <a:r>
              <a:rPr lang="es-ES" dirty="0"/>
              <a:t> y </a:t>
            </a:r>
            <a:r>
              <a:rPr lang="es-ES" b="1" dirty="0" err="1"/>
              <a:t>Ulric</a:t>
            </a:r>
            <a:r>
              <a:rPr lang="es-ES" b="1" dirty="0"/>
              <a:t> Neisser</a:t>
            </a:r>
            <a:r>
              <a:rPr lang="es-ES" dirty="0"/>
              <a:t> investigaron cómo la percepción se relaciona con procesos cognitivos como la memoria, la atención y el aprendizaje. La percepción se vio cada vez más como un proceso activo en el que el cerebro organiza y da sentido a la información sensorial.</a:t>
            </a:r>
          </a:p>
          <a:p>
            <a:pPr>
              <a:buFont typeface="Arial" panose="020B0604020202020204" pitchFamily="34" charset="0"/>
              <a:buChar char="•"/>
            </a:pPr>
            <a:r>
              <a:rPr lang="es-ES" b="1" dirty="0"/>
              <a:t>Neurociencia</a:t>
            </a:r>
            <a:r>
              <a:rPr lang="es-ES" dirty="0"/>
              <a:t>: Con el desarrollo de técnicas como la resonancia magnética funcional (</a:t>
            </a:r>
            <a:r>
              <a:rPr lang="es-ES" dirty="0" err="1"/>
              <a:t>fMRI</a:t>
            </a:r>
            <a:r>
              <a:rPr lang="es-ES" dirty="0"/>
              <a:t>), los científicos comenzaron a mapear las áreas del cerebro responsables de diferentes aspectos de la percepción. Investigadores como </a:t>
            </a:r>
            <a:r>
              <a:rPr lang="es-ES" b="1" dirty="0"/>
              <a:t>David </a:t>
            </a:r>
            <a:r>
              <a:rPr lang="es-ES" b="1" dirty="0" err="1"/>
              <a:t>Hubel</a:t>
            </a:r>
            <a:r>
              <a:rPr lang="es-ES" dirty="0"/>
              <a:t> y </a:t>
            </a:r>
            <a:r>
              <a:rPr lang="es-ES" b="1" dirty="0"/>
              <a:t>Torsten Wiesel</a:t>
            </a:r>
            <a:r>
              <a:rPr lang="es-ES" dirty="0"/>
              <a:t> descubrieron cómo las células en la corteza visual responden a diferentes características de los estímulos visuales, como la orientación y el movimiento.</a:t>
            </a:r>
          </a:p>
          <a:p>
            <a:endParaRPr lang="es-MX" dirty="0"/>
          </a:p>
        </p:txBody>
      </p:sp>
    </p:spTree>
    <p:extLst>
      <p:ext uri="{BB962C8B-B14F-4D97-AF65-F5344CB8AC3E}">
        <p14:creationId xmlns:p14="http://schemas.microsoft.com/office/powerpoint/2010/main" val="3005678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742714-0335-D481-EAB9-07AF56A34837}"/>
              </a:ext>
            </a:extLst>
          </p:cNvPr>
          <p:cNvSpPr>
            <a:spLocks noGrp="1"/>
          </p:cNvSpPr>
          <p:nvPr>
            <p:ph type="title"/>
          </p:nvPr>
        </p:nvSpPr>
        <p:spPr/>
        <p:txBody>
          <a:bodyPr/>
          <a:lstStyle/>
          <a:p>
            <a:r>
              <a:rPr lang="es-MX" dirty="0"/>
              <a:t>Historia de la Percepción</a:t>
            </a:r>
          </a:p>
        </p:txBody>
      </p:sp>
      <p:sp>
        <p:nvSpPr>
          <p:cNvPr id="3" name="Marcador de contenido 2">
            <a:extLst>
              <a:ext uri="{FF2B5EF4-FFF2-40B4-BE49-F238E27FC236}">
                <a16:creationId xmlns:a16="http://schemas.microsoft.com/office/drawing/2014/main" id="{CCA44A37-4B8F-212D-2A7F-142BBC8310CE}"/>
              </a:ext>
            </a:extLst>
          </p:cNvPr>
          <p:cNvSpPr>
            <a:spLocks noGrp="1"/>
          </p:cNvSpPr>
          <p:nvPr>
            <p:ph idx="1"/>
          </p:nvPr>
        </p:nvSpPr>
        <p:spPr/>
        <p:txBody>
          <a:bodyPr>
            <a:normAutofit fontScale="92500" lnSpcReduction="10000"/>
          </a:bodyPr>
          <a:lstStyle/>
          <a:p>
            <a:pPr marL="0" indent="0">
              <a:buNone/>
            </a:pPr>
            <a:r>
              <a:rPr lang="es-ES" b="1" dirty="0"/>
              <a:t>Siglo XXI: Percepción y Realidad Virtual</a:t>
            </a:r>
          </a:p>
          <a:p>
            <a:r>
              <a:rPr lang="es-ES" dirty="0"/>
              <a:t>En el siglo XXI, el estudio de la percepción ha avanzado hacia la realidad virtual y aumentada, explorando cómo la tecnología puede alterar o mejorar nuestra percepción del mundo. Investigaciones en inteligencia artificial y visión computacional también están ampliando nuestra comprensión de cómo la percepción puede ser replicada en sistemas artificiales.</a:t>
            </a:r>
          </a:p>
          <a:p>
            <a:pPr marL="0" indent="0">
              <a:buNone/>
            </a:pPr>
            <a:r>
              <a:rPr lang="es-ES" dirty="0"/>
              <a:t>La historia de la percepción es una narrativa de cómo la humanidad ha tratado de entender el complejo proceso de interpretar el mundo a través de los sentidos. La percepción sigue siendo un campo fascinante y vital para comprender tanto nuestra interacción con el entorno como la naturaleza de la experiencia consciente.</a:t>
            </a:r>
          </a:p>
          <a:p>
            <a:endParaRPr lang="es-MX" dirty="0"/>
          </a:p>
        </p:txBody>
      </p:sp>
    </p:spTree>
    <p:extLst>
      <p:ext uri="{BB962C8B-B14F-4D97-AF65-F5344CB8AC3E}">
        <p14:creationId xmlns:p14="http://schemas.microsoft.com/office/powerpoint/2010/main" val="188950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3602" name="Text Box 2"/>
          <p:cNvSpPr txBox="1">
            <a:spLocks noChangeArrowheads="1"/>
          </p:cNvSpPr>
          <p:nvPr/>
        </p:nvSpPr>
        <p:spPr bwMode="auto">
          <a:xfrm>
            <a:off x="1700214" y="76200"/>
            <a:ext cx="3205749"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t>[ Percepción visual: Ejemplos </a:t>
            </a:r>
            <a:r>
              <a:rPr lang="es-CL" dirty="0">
                <a:solidFill>
                  <a:srgbClr val="3333CC"/>
                </a:solidFill>
              </a:rPr>
              <a:t>]</a:t>
            </a:r>
            <a:endParaRPr lang="en-US" dirty="0">
              <a:solidFill>
                <a:srgbClr val="3333CC"/>
              </a:solidFill>
            </a:endParaRPr>
          </a:p>
        </p:txBody>
      </p:sp>
      <p:grpSp>
        <p:nvGrpSpPr>
          <p:cNvPr id="153603" name="Group 70"/>
          <p:cNvGrpSpPr>
            <a:grpSpLocks/>
          </p:cNvGrpSpPr>
          <p:nvPr/>
        </p:nvGrpSpPr>
        <p:grpSpPr bwMode="auto">
          <a:xfrm>
            <a:off x="2260600" y="2203450"/>
            <a:ext cx="3327400" cy="3086100"/>
            <a:chOff x="256" y="1352"/>
            <a:chExt cx="2096" cy="1944"/>
          </a:xfrm>
        </p:grpSpPr>
        <p:sp>
          <p:nvSpPr>
            <p:cNvPr id="153609" name="Rectangle 71"/>
            <p:cNvSpPr>
              <a:spLocks noChangeArrowheads="1"/>
            </p:cNvSpPr>
            <p:nvPr/>
          </p:nvSpPr>
          <p:spPr bwMode="auto">
            <a:xfrm>
              <a:off x="256" y="1352"/>
              <a:ext cx="2096" cy="1944"/>
            </a:xfrm>
            <a:prstGeom prst="rect">
              <a:avLst/>
            </a:prstGeom>
            <a:solidFill>
              <a:srgbClr val="FFFFFF"/>
            </a:solidFill>
            <a:ln w="9525">
              <a:solidFill>
                <a:schemeClr val="tx1"/>
              </a:solidFill>
              <a:miter lim="800000"/>
              <a:headEnd/>
              <a:tailEnd/>
            </a:ln>
          </p:spPr>
          <p:txBody>
            <a:bodyPr wrap="none" anchor="ctr">
              <a:prstTxWarp prst="textNoShape">
                <a:avLst/>
              </a:prstTxWarp>
            </a:bodyPr>
            <a:lstStyle/>
            <a:p>
              <a:endParaRPr lang="es-ES_tradnl"/>
            </a:p>
          </p:txBody>
        </p:sp>
        <p:sp>
          <p:nvSpPr>
            <p:cNvPr id="153610" name="Oval 72"/>
            <p:cNvSpPr>
              <a:spLocks noChangeArrowheads="1"/>
            </p:cNvSpPr>
            <p:nvPr/>
          </p:nvSpPr>
          <p:spPr bwMode="auto">
            <a:xfrm>
              <a:off x="648" y="1704"/>
              <a:ext cx="1280" cy="1200"/>
            </a:xfrm>
            <a:prstGeom prst="ellipse">
              <a:avLst/>
            </a:prstGeom>
            <a:solidFill>
              <a:srgbClr val="C0C0C0"/>
            </a:solidFill>
            <a:ln w="9525">
              <a:noFill/>
              <a:round/>
              <a:headEnd/>
              <a:tailEnd/>
            </a:ln>
          </p:spPr>
          <p:txBody>
            <a:bodyPr wrap="none" anchor="ctr">
              <a:prstTxWarp prst="textNoShape">
                <a:avLst/>
              </a:prstTxWarp>
            </a:bodyPr>
            <a:lstStyle/>
            <a:p>
              <a:endParaRPr lang="es-ES_tradnl"/>
            </a:p>
          </p:txBody>
        </p:sp>
        <p:sp>
          <p:nvSpPr>
            <p:cNvPr id="153611" name="Oval 73"/>
            <p:cNvSpPr>
              <a:spLocks noChangeArrowheads="1"/>
            </p:cNvSpPr>
            <p:nvPr/>
          </p:nvSpPr>
          <p:spPr bwMode="auto">
            <a:xfrm>
              <a:off x="1112" y="2136"/>
              <a:ext cx="360" cy="344"/>
            </a:xfrm>
            <a:prstGeom prst="ellipse">
              <a:avLst/>
            </a:prstGeom>
            <a:solidFill>
              <a:srgbClr val="FFFFFF"/>
            </a:solidFill>
            <a:ln w="9525">
              <a:noFill/>
              <a:round/>
              <a:headEnd/>
              <a:tailEnd/>
            </a:ln>
          </p:spPr>
          <p:txBody>
            <a:bodyPr wrap="none" anchor="ctr">
              <a:prstTxWarp prst="textNoShape">
                <a:avLst/>
              </a:prstTxWarp>
            </a:bodyPr>
            <a:lstStyle/>
            <a:p>
              <a:endParaRPr lang="es-ES_tradnl"/>
            </a:p>
          </p:txBody>
        </p:sp>
      </p:grpSp>
      <p:sp>
        <p:nvSpPr>
          <p:cNvPr id="153604" name="Rectangle 74"/>
          <p:cNvSpPr>
            <a:spLocks noChangeArrowheads="1"/>
          </p:cNvSpPr>
          <p:nvPr/>
        </p:nvSpPr>
        <p:spPr bwMode="auto">
          <a:xfrm>
            <a:off x="6235700" y="2203450"/>
            <a:ext cx="3327400" cy="3086100"/>
          </a:xfrm>
          <a:prstGeom prst="rect">
            <a:avLst/>
          </a:prstGeom>
          <a:solidFill>
            <a:srgbClr val="00CC00"/>
          </a:solidFill>
          <a:ln w="9525">
            <a:solidFill>
              <a:schemeClr val="tx1"/>
            </a:solidFill>
            <a:miter lim="800000"/>
            <a:headEnd/>
            <a:tailEnd/>
          </a:ln>
        </p:spPr>
        <p:txBody>
          <a:bodyPr wrap="none" anchor="ctr">
            <a:prstTxWarp prst="textNoShape">
              <a:avLst/>
            </a:prstTxWarp>
          </a:bodyPr>
          <a:lstStyle/>
          <a:p>
            <a:endParaRPr lang="es-ES_tradnl"/>
          </a:p>
        </p:txBody>
      </p:sp>
      <p:sp>
        <p:nvSpPr>
          <p:cNvPr id="153605" name="Oval 75"/>
          <p:cNvSpPr>
            <a:spLocks noChangeArrowheads="1"/>
          </p:cNvSpPr>
          <p:nvPr/>
        </p:nvSpPr>
        <p:spPr bwMode="auto">
          <a:xfrm>
            <a:off x="6858000" y="2762250"/>
            <a:ext cx="2032000" cy="1905000"/>
          </a:xfrm>
          <a:prstGeom prst="ellipse">
            <a:avLst/>
          </a:prstGeom>
          <a:solidFill>
            <a:srgbClr val="C0C0C0"/>
          </a:solidFill>
          <a:ln w="9525">
            <a:noFill/>
            <a:round/>
            <a:headEnd/>
            <a:tailEnd/>
          </a:ln>
        </p:spPr>
        <p:txBody>
          <a:bodyPr wrap="none" anchor="ctr">
            <a:prstTxWarp prst="textNoShape">
              <a:avLst/>
            </a:prstTxWarp>
          </a:bodyPr>
          <a:lstStyle/>
          <a:p>
            <a:endParaRPr lang="es-ES_tradnl"/>
          </a:p>
        </p:txBody>
      </p:sp>
      <p:sp>
        <p:nvSpPr>
          <p:cNvPr id="153606" name="Oval 76"/>
          <p:cNvSpPr>
            <a:spLocks noChangeArrowheads="1"/>
          </p:cNvSpPr>
          <p:nvPr/>
        </p:nvSpPr>
        <p:spPr bwMode="auto">
          <a:xfrm>
            <a:off x="7594600" y="3448050"/>
            <a:ext cx="571500" cy="546100"/>
          </a:xfrm>
          <a:prstGeom prst="ellipse">
            <a:avLst/>
          </a:prstGeom>
          <a:solidFill>
            <a:srgbClr val="00CC00"/>
          </a:solidFill>
          <a:ln w="9525">
            <a:noFill/>
            <a:round/>
            <a:headEnd/>
            <a:tailEnd/>
          </a:ln>
        </p:spPr>
        <p:txBody>
          <a:bodyPr wrap="none" anchor="ctr">
            <a:prstTxWarp prst="textNoShape">
              <a:avLst/>
            </a:prstTxWarp>
          </a:bodyPr>
          <a:lstStyle/>
          <a:p>
            <a:endParaRPr lang="es-ES_tradnl"/>
          </a:p>
        </p:txBody>
      </p:sp>
      <p:sp>
        <p:nvSpPr>
          <p:cNvPr id="153607" name="Rectangle 77"/>
          <p:cNvSpPr>
            <a:spLocks noChangeArrowheads="1"/>
          </p:cNvSpPr>
          <p:nvPr/>
        </p:nvSpPr>
        <p:spPr bwMode="auto">
          <a:xfrm>
            <a:off x="2066221" y="5800726"/>
            <a:ext cx="8064323" cy="276999"/>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Maturana, H.; Varela, F. : </a:t>
            </a:r>
            <a:r>
              <a:rPr lang="de-DE" sz="1200" i="1">
                <a:solidFill>
                  <a:srgbClr val="3333CC"/>
                </a:solidFill>
              </a:rPr>
              <a:t>El árbol del conocimiento, </a:t>
            </a:r>
            <a:r>
              <a:rPr lang="de-DE" sz="1200">
                <a:solidFill>
                  <a:srgbClr val="3333CC"/>
                </a:solidFill>
              </a:rPr>
              <a:t>Editorial Universitaria, Santiago de Chile, 16º Edición, 2002.</a:t>
            </a:r>
            <a:endParaRPr lang="es-ES" sz="1200">
              <a:solidFill>
                <a:srgbClr val="3333CC"/>
              </a:solidFill>
            </a:endParaRPr>
          </a:p>
        </p:txBody>
      </p:sp>
      <p:sp>
        <p:nvSpPr>
          <p:cNvPr id="887886" name="Text Box 78"/>
          <p:cNvSpPr txBox="1">
            <a:spLocks noChangeArrowheads="1"/>
          </p:cNvSpPr>
          <p:nvPr/>
        </p:nvSpPr>
        <p:spPr bwMode="auto">
          <a:xfrm>
            <a:off x="2308226" y="1100139"/>
            <a:ext cx="7419975" cy="830997"/>
          </a:xfrm>
          <a:prstGeom prst="rect">
            <a:avLst/>
          </a:prstGeom>
          <a:noFill/>
          <a:ln w="9525">
            <a:noFill/>
            <a:miter lim="800000"/>
            <a:headEnd/>
            <a:tailEnd/>
          </a:ln>
        </p:spPr>
        <p:txBody>
          <a:bodyPr>
            <a:prstTxWarp prst="textNoShape">
              <a:avLst/>
            </a:prstTxWarp>
            <a:spAutoFit/>
          </a:bodyPr>
          <a:lstStyle/>
          <a:p>
            <a:pPr eaLnBrk="0" hangingPunct="0"/>
            <a:r>
              <a:rPr lang="es-ES" sz="2400" dirty="0"/>
              <a:t>El gris de ambas figuras es el mismo, sin embargo en la figura derecha se ve un poco más claro.</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78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788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2"/>
          <p:cNvSpPr txBox="1">
            <a:spLocks noChangeArrowheads="1"/>
          </p:cNvSpPr>
          <p:nvPr/>
        </p:nvSpPr>
        <p:spPr bwMode="auto">
          <a:xfrm>
            <a:off x="1700214" y="76200"/>
            <a:ext cx="3205749"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t>[ Percepción visual: Ejemplos ]</a:t>
            </a:r>
            <a:endParaRPr lang="en-US" dirty="0"/>
          </a:p>
        </p:txBody>
      </p:sp>
      <p:grpSp>
        <p:nvGrpSpPr>
          <p:cNvPr id="155651" name="Group 12"/>
          <p:cNvGrpSpPr>
            <a:grpSpLocks/>
          </p:cNvGrpSpPr>
          <p:nvPr/>
        </p:nvGrpSpPr>
        <p:grpSpPr bwMode="auto">
          <a:xfrm>
            <a:off x="3676650" y="1616075"/>
            <a:ext cx="2260600" cy="2260600"/>
            <a:chOff x="1256" y="696"/>
            <a:chExt cx="1424" cy="1424"/>
          </a:xfrm>
        </p:grpSpPr>
        <p:sp>
          <p:nvSpPr>
            <p:cNvPr id="155660" name="Rectangle 13"/>
            <p:cNvSpPr>
              <a:spLocks noChangeArrowheads="1"/>
            </p:cNvSpPr>
            <p:nvPr/>
          </p:nvSpPr>
          <p:spPr bwMode="auto">
            <a:xfrm>
              <a:off x="1256" y="696"/>
              <a:ext cx="1424" cy="1424"/>
            </a:xfrm>
            <a:prstGeom prst="rect">
              <a:avLst/>
            </a:prstGeom>
            <a:solidFill>
              <a:srgbClr val="FFFFFF"/>
            </a:solidFill>
            <a:ln w="9525">
              <a:noFill/>
              <a:miter lim="800000"/>
              <a:headEnd/>
              <a:tailEnd/>
            </a:ln>
          </p:spPr>
          <p:txBody>
            <a:bodyPr wrap="none" anchor="ctr">
              <a:prstTxWarp prst="textNoShape">
                <a:avLst/>
              </a:prstTxWarp>
            </a:bodyPr>
            <a:lstStyle/>
            <a:p>
              <a:endParaRPr lang="es-ES_tradnl"/>
            </a:p>
          </p:txBody>
        </p:sp>
        <p:sp>
          <p:nvSpPr>
            <p:cNvPr id="155661" name="Rectangle 14"/>
            <p:cNvSpPr>
              <a:spLocks noChangeArrowheads="1"/>
            </p:cNvSpPr>
            <p:nvPr/>
          </p:nvSpPr>
          <p:spPr bwMode="auto">
            <a:xfrm>
              <a:off x="1647" y="1077"/>
              <a:ext cx="631" cy="68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grpSp>
      <p:sp>
        <p:nvSpPr>
          <p:cNvPr id="155652" name="Rectangle 15"/>
          <p:cNvSpPr>
            <a:spLocks noChangeArrowheads="1"/>
          </p:cNvSpPr>
          <p:nvPr/>
        </p:nvSpPr>
        <p:spPr bwMode="auto">
          <a:xfrm>
            <a:off x="5905500" y="1616075"/>
            <a:ext cx="2260600" cy="2260600"/>
          </a:xfrm>
          <a:prstGeom prst="rect">
            <a:avLst/>
          </a:prstGeom>
          <a:solidFill>
            <a:srgbClr val="BCBCBC"/>
          </a:solidFill>
          <a:ln w="9525">
            <a:noFill/>
            <a:miter lim="800000"/>
            <a:headEnd/>
            <a:tailEnd/>
          </a:ln>
        </p:spPr>
        <p:txBody>
          <a:bodyPr wrap="none" anchor="ctr">
            <a:prstTxWarp prst="textNoShape">
              <a:avLst/>
            </a:prstTxWarp>
          </a:bodyPr>
          <a:lstStyle/>
          <a:p>
            <a:endParaRPr lang="es-ES_tradnl"/>
          </a:p>
        </p:txBody>
      </p:sp>
      <p:sp>
        <p:nvSpPr>
          <p:cNvPr id="155653" name="Rectangle 16"/>
          <p:cNvSpPr>
            <a:spLocks noChangeArrowheads="1"/>
          </p:cNvSpPr>
          <p:nvPr/>
        </p:nvSpPr>
        <p:spPr bwMode="auto">
          <a:xfrm>
            <a:off x="6526213" y="2220913"/>
            <a:ext cx="1001712" cy="107950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sp>
        <p:nvSpPr>
          <p:cNvPr id="155654" name="Rectangle 17"/>
          <p:cNvSpPr>
            <a:spLocks noChangeArrowheads="1"/>
          </p:cNvSpPr>
          <p:nvPr/>
        </p:nvSpPr>
        <p:spPr bwMode="auto">
          <a:xfrm>
            <a:off x="3676650" y="3778250"/>
            <a:ext cx="2260600" cy="2260600"/>
          </a:xfrm>
          <a:prstGeom prst="rect">
            <a:avLst/>
          </a:prstGeom>
          <a:solidFill>
            <a:srgbClr val="4A4A4A"/>
          </a:solidFill>
          <a:ln w="9525">
            <a:noFill/>
            <a:miter lim="800000"/>
            <a:headEnd/>
            <a:tailEnd/>
          </a:ln>
        </p:spPr>
        <p:txBody>
          <a:bodyPr wrap="none" anchor="ctr">
            <a:prstTxWarp prst="textNoShape">
              <a:avLst/>
            </a:prstTxWarp>
          </a:bodyPr>
          <a:lstStyle/>
          <a:p>
            <a:endParaRPr lang="es-ES_tradnl"/>
          </a:p>
        </p:txBody>
      </p:sp>
      <p:sp>
        <p:nvSpPr>
          <p:cNvPr id="155655" name="Rectangle 18"/>
          <p:cNvSpPr>
            <a:spLocks noChangeArrowheads="1"/>
          </p:cNvSpPr>
          <p:nvPr/>
        </p:nvSpPr>
        <p:spPr bwMode="auto">
          <a:xfrm>
            <a:off x="4297363" y="4383088"/>
            <a:ext cx="1001712" cy="107950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sp>
        <p:nvSpPr>
          <p:cNvPr id="155656" name="Rectangle 19"/>
          <p:cNvSpPr>
            <a:spLocks noChangeArrowheads="1"/>
          </p:cNvSpPr>
          <p:nvPr/>
        </p:nvSpPr>
        <p:spPr bwMode="auto">
          <a:xfrm>
            <a:off x="5905500" y="3778250"/>
            <a:ext cx="2260600" cy="2260600"/>
          </a:xfrm>
          <a:prstGeom prst="rect">
            <a:avLst/>
          </a:prstGeom>
          <a:solidFill>
            <a:srgbClr val="000000"/>
          </a:solidFill>
          <a:ln w="9525">
            <a:noFill/>
            <a:miter lim="800000"/>
            <a:headEnd/>
            <a:tailEnd/>
          </a:ln>
        </p:spPr>
        <p:txBody>
          <a:bodyPr wrap="none" anchor="ctr">
            <a:prstTxWarp prst="textNoShape">
              <a:avLst/>
            </a:prstTxWarp>
          </a:bodyPr>
          <a:lstStyle/>
          <a:p>
            <a:endParaRPr lang="es-ES_tradnl"/>
          </a:p>
        </p:txBody>
      </p:sp>
      <p:sp>
        <p:nvSpPr>
          <p:cNvPr id="155657" name="Rectangle 20"/>
          <p:cNvSpPr>
            <a:spLocks noChangeArrowheads="1"/>
          </p:cNvSpPr>
          <p:nvPr/>
        </p:nvSpPr>
        <p:spPr bwMode="auto">
          <a:xfrm>
            <a:off x="6526213" y="4383088"/>
            <a:ext cx="1001712" cy="107950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sp>
        <p:nvSpPr>
          <p:cNvPr id="889877" name="Text Box 21"/>
          <p:cNvSpPr txBox="1">
            <a:spLocks noChangeArrowheads="1"/>
          </p:cNvSpPr>
          <p:nvPr/>
        </p:nvSpPr>
        <p:spPr bwMode="auto">
          <a:xfrm>
            <a:off x="2228851" y="731839"/>
            <a:ext cx="7419975" cy="701675"/>
          </a:xfrm>
          <a:prstGeom prst="rect">
            <a:avLst/>
          </a:prstGeom>
          <a:noFill/>
          <a:ln w="9525">
            <a:noFill/>
            <a:miter lim="800000"/>
            <a:headEnd/>
            <a:tailEnd/>
          </a:ln>
        </p:spPr>
        <p:txBody>
          <a:bodyPr>
            <a:prstTxWarp prst="textNoShape">
              <a:avLst/>
            </a:prstTxWarp>
            <a:spAutoFit/>
          </a:bodyPr>
          <a:lstStyle/>
          <a:p>
            <a:pPr eaLnBrk="0" hangingPunct="0"/>
            <a:r>
              <a:rPr lang="es-ES" sz="2000" dirty="0"/>
              <a:t>El gris del cuadro central de las cuatro figuras es el mismo, sin embargo aparece distinto por el contraste con el entorno.</a:t>
            </a:r>
          </a:p>
        </p:txBody>
      </p:sp>
      <p:sp>
        <p:nvSpPr>
          <p:cNvPr id="155659" name="Rectangle 22"/>
          <p:cNvSpPr>
            <a:spLocks noChangeArrowheads="1"/>
          </p:cNvSpPr>
          <p:nvPr/>
        </p:nvSpPr>
        <p:spPr bwMode="auto">
          <a:xfrm>
            <a:off x="1680201" y="6246814"/>
            <a:ext cx="8787149" cy="276999"/>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a:t>
            </a:r>
            <a:r>
              <a:rPr lang="en-US" sz="1200">
                <a:solidFill>
                  <a:srgbClr val="3333CC"/>
                </a:solidFill>
                <a:ea typeface="Arial" charset="0"/>
                <a:cs typeface="Arial" charset="0"/>
              </a:rPr>
              <a:t>Gonzalez, R.C., Woods, R.E.: </a:t>
            </a:r>
            <a:r>
              <a:rPr lang="en-US" sz="1200" i="1">
                <a:solidFill>
                  <a:srgbClr val="3333CC"/>
                </a:solidFill>
                <a:ea typeface="Arial" charset="0"/>
                <a:cs typeface="Arial" charset="0"/>
              </a:rPr>
              <a:t>Tratamiento Digital de Imágenes,</a:t>
            </a:r>
            <a:r>
              <a:rPr lang="en-US" sz="1200">
                <a:solidFill>
                  <a:srgbClr val="3333CC"/>
                </a:solidFill>
                <a:ea typeface="Arial" charset="0"/>
                <a:cs typeface="Arial" charset="0"/>
              </a:rPr>
              <a:t> Addison-Wesley Publishing Co, Reading, Washington, 1996.</a:t>
            </a:r>
            <a:endParaRPr lang="es-ES" sz="1200">
              <a:solidFill>
                <a:srgbClr val="3333CC"/>
              </a:solidFill>
              <a:ea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9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7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ext Box 2"/>
          <p:cNvSpPr txBox="1">
            <a:spLocks noChangeArrowheads="1"/>
          </p:cNvSpPr>
          <p:nvPr/>
        </p:nvSpPr>
        <p:spPr bwMode="auto">
          <a:xfrm>
            <a:off x="1700214" y="76200"/>
            <a:ext cx="3205749"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t>[ Percepción visual: Ejemplos ]</a:t>
            </a:r>
            <a:endParaRPr lang="en-US" dirty="0"/>
          </a:p>
        </p:txBody>
      </p:sp>
      <p:sp>
        <p:nvSpPr>
          <p:cNvPr id="922627" name="Text Box 3"/>
          <p:cNvSpPr txBox="1">
            <a:spLocks noChangeArrowheads="1"/>
          </p:cNvSpPr>
          <p:nvPr/>
        </p:nvSpPr>
        <p:spPr bwMode="auto">
          <a:xfrm>
            <a:off x="2228851" y="731839"/>
            <a:ext cx="7419975" cy="396875"/>
          </a:xfrm>
          <a:prstGeom prst="rect">
            <a:avLst/>
          </a:prstGeom>
          <a:noFill/>
          <a:ln w="9525">
            <a:noFill/>
            <a:miter lim="800000"/>
            <a:headEnd/>
            <a:tailEnd/>
          </a:ln>
        </p:spPr>
        <p:txBody>
          <a:bodyPr>
            <a:prstTxWarp prst="textNoShape">
              <a:avLst/>
            </a:prstTxWarp>
            <a:spAutoFit/>
          </a:bodyPr>
          <a:lstStyle/>
          <a:p>
            <a:pPr eaLnBrk="0" hangingPunct="0"/>
            <a:r>
              <a:rPr lang="es-ES" sz="2000"/>
              <a:t>Los cuadrados internos tienen el mismo gris.</a:t>
            </a:r>
          </a:p>
        </p:txBody>
      </p:sp>
      <p:pic>
        <p:nvPicPr>
          <p:cNvPr id="159748" name="Picture 6" descr="2-47"/>
          <p:cNvPicPr>
            <a:picLocks noChangeAspect="1" noChangeArrowheads="1"/>
          </p:cNvPicPr>
          <p:nvPr/>
        </p:nvPicPr>
        <p:blipFill>
          <a:blip r:embed="rId3"/>
          <a:srcRect/>
          <a:stretch>
            <a:fillRect/>
          </a:stretch>
        </p:blipFill>
        <p:spPr bwMode="auto">
          <a:xfrm>
            <a:off x="2093914" y="1554164"/>
            <a:ext cx="7869237" cy="36861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 Box 2"/>
          <p:cNvSpPr txBox="1">
            <a:spLocks noChangeArrowheads="1"/>
          </p:cNvSpPr>
          <p:nvPr/>
        </p:nvSpPr>
        <p:spPr bwMode="auto">
          <a:xfrm>
            <a:off x="1700214" y="76200"/>
            <a:ext cx="3205749"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t>[ Percepción visual: Ejemplos ]</a:t>
            </a:r>
            <a:endParaRPr lang="en-US" dirty="0"/>
          </a:p>
        </p:txBody>
      </p:sp>
      <p:sp>
        <p:nvSpPr>
          <p:cNvPr id="924675" name="Text Box 3"/>
          <p:cNvSpPr txBox="1">
            <a:spLocks noChangeArrowheads="1"/>
          </p:cNvSpPr>
          <p:nvPr/>
        </p:nvSpPr>
        <p:spPr bwMode="auto">
          <a:xfrm>
            <a:off x="2228851" y="731839"/>
            <a:ext cx="7419975" cy="396875"/>
          </a:xfrm>
          <a:prstGeom prst="rect">
            <a:avLst/>
          </a:prstGeom>
          <a:noFill/>
          <a:ln w="9525">
            <a:noFill/>
            <a:miter lim="800000"/>
            <a:headEnd/>
            <a:tailEnd/>
          </a:ln>
        </p:spPr>
        <p:txBody>
          <a:bodyPr>
            <a:prstTxWarp prst="textNoShape">
              <a:avLst/>
            </a:prstTxWarp>
            <a:spAutoFit/>
          </a:bodyPr>
          <a:lstStyle/>
          <a:p>
            <a:pPr eaLnBrk="0" hangingPunct="0"/>
            <a:r>
              <a:rPr lang="es-ES" sz="2000" dirty="0"/>
              <a:t>El circulo tiene el mismo gris.</a:t>
            </a:r>
          </a:p>
        </p:txBody>
      </p:sp>
      <p:pic>
        <p:nvPicPr>
          <p:cNvPr id="161796" name="Picture 6" descr="2-48a"/>
          <p:cNvPicPr>
            <a:picLocks noChangeAspect="1" noChangeArrowheads="1" noCrop="1"/>
          </p:cNvPicPr>
          <p:nvPr/>
        </p:nvPicPr>
        <p:blipFill>
          <a:blip r:embed="rId3"/>
          <a:srcRect/>
          <a:stretch>
            <a:fillRect/>
          </a:stretch>
        </p:blipFill>
        <p:spPr bwMode="auto">
          <a:xfrm>
            <a:off x="1546225" y="2273301"/>
            <a:ext cx="9093200" cy="24114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4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67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ext Box 2"/>
          <p:cNvSpPr txBox="1">
            <a:spLocks noChangeArrowheads="1"/>
          </p:cNvSpPr>
          <p:nvPr/>
        </p:nvSpPr>
        <p:spPr bwMode="auto">
          <a:xfrm>
            <a:off x="1700213" y="76200"/>
            <a:ext cx="3133678" cy="369332"/>
          </a:xfrm>
          <a:prstGeom prst="rect">
            <a:avLst/>
          </a:prstGeom>
          <a:solidFill>
            <a:schemeClr val="bg1"/>
          </a:solidFill>
          <a:ln w="9525">
            <a:noFill/>
            <a:miter lim="800000"/>
            <a:headEnd/>
            <a:tailEnd/>
          </a:ln>
        </p:spPr>
        <p:txBody>
          <a:bodyPr wrap="none">
            <a:prstTxWarp prst="textNoShape">
              <a:avLst/>
            </a:prstTxWarp>
            <a:spAutoFit/>
          </a:bodyPr>
          <a:lstStyle/>
          <a:p>
            <a:r>
              <a:rPr lang="es-CL"/>
              <a:t>[ Percepción visual: Ejercicio ]</a:t>
            </a:r>
            <a:endParaRPr lang="en-US"/>
          </a:p>
        </p:txBody>
      </p:sp>
      <p:sp>
        <p:nvSpPr>
          <p:cNvPr id="165891" name="Rectangle 12"/>
          <p:cNvSpPr>
            <a:spLocks noChangeArrowheads="1"/>
          </p:cNvSpPr>
          <p:nvPr/>
        </p:nvSpPr>
        <p:spPr bwMode="auto">
          <a:xfrm>
            <a:off x="1771651" y="5422900"/>
            <a:ext cx="8753475" cy="457200"/>
          </a:xfrm>
          <a:prstGeom prst="rect">
            <a:avLst/>
          </a:prstGeom>
          <a:noFill/>
          <a:ln w="9525">
            <a:noFill/>
            <a:miter lim="800000"/>
            <a:headEnd/>
            <a:tailEnd/>
          </a:ln>
        </p:spPr>
        <p:txBody>
          <a:bodyPr>
            <a:prstTxWarp prst="textNoShape">
              <a:avLst/>
            </a:prstTxWarp>
            <a:spAutoFit/>
          </a:bodyPr>
          <a:lstStyle/>
          <a:p>
            <a:pPr eaLnBrk="0" hangingPunct="0"/>
            <a:r>
              <a:rPr lang="de-DE" sz="1200">
                <a:solidFill>
                  <a:srgbClr val="99CCFF"/>
                </a:solidFill>
                <a:latin typeface="Verdana" charset="0"/>
              </a:rPr>
              <a:t>Fuente: Maturana, H.; Varela, F. : </a:t>
            </a:r>
            <a:r>
              <a:rPr lang="de-DE" sz="1200" i="1">
                <a:solidFill>
                  <a:srgbClr val="99CCFF"/>
                </a:solidFill>
                <a:latin typeface="Verdana" charset="0"/>
              </a:rPr>
              <a:t>El árbol del conocimiento, </a:t>
            </a:r>
            <a:r>
              <a:rPr lang="de-DE" sz="1200">
                <a:solidFill>
                  <a:srgbClr val="99CCFF"/>
                </a:solidFill>
                <a:latin typeface="Verdana" charset="0"/>
              </a:rPr>
              <a:t>Editorial Universitaria, Santiago de Chile, 16º Edición, 2002.</a:t>
            </a:r>
            <a:endParaRPr lang="es-ES" sz="1200">
              <a:solidFill>
                <a:srgbClr val="99CCFF"/>
              </a:solidFill>
              <a:latin typeface="Verdana" charset="0"/>
            </a:endParaRPr>
          </a:p>
        </p:txBody>
      </p:sp>
      <p:sp>
        <p:nvSpPr>
          <p:cNvPr id="165892" name="Text Box 13"/>
          <p:cNvSpPr txBox="1">
            <a:spLocks noChangeArrowheads="1"/>
          </p:cNvSpPr>
          <p:nvPr/>
        </p:nvSpPr>
        <p:spPr bwMode="auto">
          <a:xfrm>
            <a:off x="2435226" y="1490663"/>
            <a:ext cx="7419975" cy="3046988"/>
          </a:xfrm>
          <a:prstGeom prst="rect">
            <a:avLst/>
          </a:prstGeom>
          <a:noFill/>
          <a:ln w="9525">
            <a:noFill/>
            <a:miter lim="800000"/>
            <a:headEnd/>
            <a:tailEnd/>
          </a:ln>
        </p:spPr>
        <p:txBody>
          <a:bodyPr>
            <a:prstTxWarp prst="textNoShape">
              <a:avLst/>
            </a:prstTxWarp>
            <a:spAutoFit/>
          </a:bodyPr>
          <a:lstStyle/>
          <a:p>
            <a:pPr eaLnBrk="0" hangingPunct="0"/>
            <a:r>
              <a:rPr lang="es-ES" sz="2400" dirty="0">
                <a:latin typeface="Verdana" charset="0"/>
              </a:rPr>
              <a:t>En las siguientes láminas, tápese el ojo izquierdo con una mano, ubíquese a unos 40cm de la lámina y fije la vista en la cruz izquierda. Aléjese y acérquese hasta que el círculo negro de la figura desaparezca y el cerebro reconstruye algo en su lugar. En el primer ejemplo, el círculo se elimina, en el segundo es reemplazado por una línea.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p:cNvSpPr txBox="1">
            <a:spLocks noChangeArrowheads="1"/>
          </p:cNvSpPr>
          <p:nvPr/>
        </p:nvSpPr>
        <p:spPr bwMode="auto">
          <a:xfrm>
            <a:off x="1700213" y="76200"/>
            <a:ext cx="313367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t>[ Percepción visual: Ejercicio ]</a:t>
            </a:r>
            <a:endParaRPr lang="en-US" dirty="0"/>
          </a:p>
        </p:txBody>
      </p:sp>
      <p:sp>
        <p:nvSpPr>
          <p:cNvPr id="167939" name="Rectangle 5"/>
          <p:cNvSpPr>
            <a:spLocks noChangeArrowheads="1"/>
          </p:cNvSpPr>
          <p:nvPr/>
        </p:nvSpPr>
        <p:spPr bwMode="auto">
          <a:xfrm>
            <a:off x="2095501" y="1019176"/>
            <a:ext cx="8086725" cy="50768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167940" name="Group 6"/>
          <p:cNvGrpSpPr>
            <a:grpSpLocks/>
          </p:cNvGrpSpPr>
          <p:nvPr/>
        </p:nvGrpSpPr>
        <p:grpSpPr bwMode="auto">
          <a:xfrm>
            <a:off x="3289300" y="3035300"/>
            <a:ext cx="1066800" cy="977900"/>
            <a:chOff x="864" y="1824"/>
            <a:chExt cx="816" cy="816"/>
          </a:xfrm>
        </p:grpSpPr>
        <p:sp>
          <p:nvSpPr>
            <p:cNvPr id="167942" name="Line 7"/>
            <p:cNvSpPr>
              <a:spLocks noChangeShapeType="1"/>
            </p:cNvSpPr>
            <p:nvPr/>
          </p:nvSpPr>
          <p:spPr bwMode="auto">
            <a:xfrm>
              <a:off x="1280" y="1824"/>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sp>
          <p:nvSpPr>
            <p:cNvPr id="167943" name="Line 8"/>
            <p:cNvSpPr>
              <a:spLocks noChangeShapeType="1"/>
            </p:cNvSpPr>
            <p:nvPr/>
          </p:nvSpPr>
          <p:spPr bwMode="auto">
            <a:xfrm rot="-5400000">
              <a:off x="1272" y="1800"/>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grpSp>
      <p:sp>
        <p:nvSpPr>
          <p:cNvPr id="167941" name="Oval 9"/>
          <p:cNvSpPr>
            <a:spLocks noChangeArrowheads="1"/>
          </p:cNvSpPr>
          <p:nvPr/>
        </p:nvSpPr>
        <p:spPr bwMode="auto">
          <a:xfrm>
            <a:off x="7188200" y="2857500"/>
            <a:ext cx="1295400" cy="12700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s-ES_tradnl"/>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ext Box 2"/>
          <p:cNvSpPr txBox="1">
            <a:spLocks noChangeArrowheads="1"/>
          </p:cNvSpPr>
          <p:nvPr/>
        </p:nvSpPr>
        <p:spPr bwMode="auto">
          <a:xfrm>
            <a:off x="1700213" y="76200"/>
            <a:ext cx="313367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t>[ Percepción visual: Ejercicio ]</a:t>
            </a:r>
            <a:endParaRPr lang="en-US" dirty="0"/>
          </a:p>
        </p:txBody>
      </p:sp>
      <p:sp>
        <p:nvSpPr>
          <p:cNvPr id="169987" name="Rectangle 8"/>
          <p:cNvSpPr>
            <a:spLocks noChangeArrowheads="1"/>
          </p:cNvSpPr>
          <p:nvPr/>
        </p:nvSpPr>
        <p:spPr bwMode="auto">
          <a:xfrm>
            <a:off x="2095501" y="1019176"/>
            <a:ext cx="8086725" cy="50768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169988" name="Group 9"/>
          <p:cNvGrpSpPr>
            <a:grpSpLocks/>
          </p:cNvGrpSpPr>
          <p:nvPr/>
        </p:nvGrpSpPr>
        <p:grpSpPr bwMode="auto">
          <a:xfrm>
            <a:off x="3289300" y="3035300"/>
            <a:ext cx="1066800" cy="977900"/>
            <a:chOff x="864" y="1824"/>
            <a:chExt cx="816" cy="816"/>
          </a:xfrm>
        </p:grpSpPr>
        <p:sp>
          <p:nvSpPr>
            <p:cNvPr id="169992" name="Line 10"/>
            <p:cNvSpPr>
              <a:spLocks noChangeShapeType="1"/>
            </p:cNvSpPr>
            <p:nvPr/>
          </p:nvSpPr>
          <p:spPr bwMode="auto">
            <a:xfrm>
              <a:off x="1280" y="1824"/>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sp>
          <p:nvSpPr>
            <p:cNvPr id="169993" name="Line 11"/>
            <p:cNvSpPr>
              <a:spLocks noChangeShapeType="1"/>
            </p:cNvSpPr>
            <p:nvPr/>
          </p:nvSpPr>
          <p:spPr bwMode="auto">
            <a:xfrm rot="-5400000">
              <a:off x="1272" y="1800"/>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grpSp>
      <p:sp>
        <p:nvSpPr>
          <p:cNvPr id="169989" name="Oval 12"/>
          <p:cNvSpPr>
            <a:spLocks noChangeArrowheads="1"/>
          </p:cNvSpPr>
          <p:nvPr/>
        </p:nvSpPr>
        <p:spPr bwMode="auto">
          <a:xfrm>
            <a:off x="7188200" y="2857500"/>
            <a:ext cx="1295400" cy="12700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s-ES_tradnl"/>
          </a:p>
        </p:txBody>
      </p:sp>
      <p:sp>
        <p:nvSpPr>
          <p:cNvPr id="169990" name="Line 13"/>
          <p:cNvSpPr>
            <a:spLocks noChangeShapeType="1"/>
          </p:cNvSpPr>
          <p:nvPr/>
        </p:nvSpPr>
        <p:spPr bwMode="auto">
          <a:xfrm>
            <a:off x="5695951" y="3476625"/>
            <a:ext cx="4429125" cy="0"/>
          </a:xfrm>
          <a:prstGeom prst="line">
            <a:avLst/>
          </a:prstGeom>
          <a:noFill/>
          <a:ln w="57150">
            <a:solidFill>
              <a:schemeClr val="tx1"/>
            </a:solidFill>
            <a:round/>
            <a:headEnd/>
            <a:tailEnd/>
          </a:ln>
        </p:spPr>
        <p:txBody>
          <a:bodyPr>
            <a:prstTxWarp prst="textNoShape">
              <a:avLst/>
            </a:prstTxWarp>
          </a:bodyPr>
          <a:lstStyle/>
          <a:p>
            <a:endParaRPr lang="es-ES_tradnl"/>
          </a:p>
        </p:txBody>
      </p:sp>
      <p:sp>
        <p:nvSpPr>
          <p:cNvPr id="169991" name="Line 14"/>
          <p:cNvSpPr>
            <a:spLocks noChangeShapeType="1"/>
          </p:cNvSpPr>
          <p:nvPr/>
        </p:nvSpPr>
        <p:spPr bwMode="auto">
          <a:xfrm>
            <a:off x="5657851" y="2514600"/>
            <a:ext cx="4429125" cy="0"/>
          </a:xfrm>
          <a:prstGeom prst="line">
            <a:avLst/>
          </a:prstGeom>
          <a:noFill/>
          <a:ln w="57150">
            <a:solidFill>
              <a:schemeClr val="tx1"/>
            </a:solidFill>
            <a:round/>
            <a:headEnd/>
            <a:tailEnd/>
          </a:ln>
        </p:spPr>
        <p:txBody>
          <a:bodyPr>
            <a:prstTxWarp prst="textNoShape">
              <a:avLst/>
            </a:prstTxWarp>
          </a:bodyPr>
          <a:lstStyle/>
          <a:p>
            <a:endParaRPr lang="es-ES_tradnl"/>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ext Box 2"/>
          <p:cNvSpPr txBox="1">
            <a:spLocks noChangeArrowheads="1"/>
          </p:cNvSpPr>
          <p:nvPr/>
        </p:nvSpPr>
        <p:spPr bwMode="auto">
          <a:xfrm>
            <a:off x="1700214" y="76200"/>
            <a:ext cx="3205749"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t>[ Percepción visual: Ejemplos ]</a:t>
            </a:r>
            <a:endParaRPr lang="en-US" dirty="0"/>
          </a:p>
        </p:txBody>
      </p:sp>
      <p:pic>
        <p:nvPicPr>
          <p:cNvPr id="906244" name="Picture 4" descr="visions_of_quixote"/>
          <p:cNvPicPr>
            <a:picLocks noChangeAspect="1" noChangeArrowheads="1"/>
          </p:cNvPicPr>
          <p:nvPr/>
        </p:nvPicPr>
        <p:blipFill>
          <a:blip r:embed="rId3"/>
          <a:srcRect/>
          <a:stretch>
            <a:fillRect/>
          </a:stretch>
        </p:blipFill>
        <p:spPr bwMode="auto">
          <a:xfrm>
            <a:off x="1345185" y="649287"/>
            <a:ext cx="4125913" cy="5559425"/>
          </a:xfrm>
          <a:prstGeom prst="rect">
            <a:avLst/>
          </a:prstGeom>
          <a:noFill/>
          <a:ln w="9525">
            <a:noFill/>
            <a:miter lim="800000"/>
            <a:headEnd/>
            <a:tailEnd/>
          </a:ln>
        </p:spPr>
      </p:pic>
      <p:pic>
        <p:nvPicPr>
          <p:cNvPr id="3" name="Imagen 2">
            <a:extLst>
              <a:ext uri="{FF2B5EF4-FFF2-40B4-BE49-F238E27FC236}">
                <a16:creationId xmlns:a16="http://schemas.microsoft.com/office/drawing/2014/main" id="{AA5D2678-8299-392E-940F-87657E5A2C36}"/>
              </a:ext>
            </a:extLst>
          </p:cNvPr>
          <p:cNvPicPr>
            <a:picLocks noChangeAspect="1"/>
          </p:cNvPicPr>
          <p:nvPr/>
        </p:nvPicPr>
        <p:blipFill>
          <a:blip r:embed="rId4"/>
          <a:stretch>
            <a:fillRect/>
          </a:stretch>
        </p:blipFill>
        <p:spPr>
          <a:xfrm>
            <a:off x="6720904" y="1911096"/>
            <a:ext cx="4316517" cy="28895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906244"/>
                                        </p:tgtEl>
                                        <p:attrNameLst>
                                          <p:attrName>style.visibility</p:attrName>
                                        </p:attrNameLst>
                                      </p:cBhvr>
                                      <p:to>
                                        <p:strVal val="visible"/>
                                      </p:to>
                                    </p:set>
                                    <p:anim calcmode="lin" valueType="num">
                                      <p:cBhvr>
                                        <p:cTn id="7" dur="5000" fill="hold"/>
                                        <p:tgtEl>
                                          <p:spTgt spid="906244"/>
                                        </p:tgtEl>
                                        <p:attrNameLst>
                                          <p:attrName>ppt_w</p:attrName>
                                        </p:attrNameLst>
                                      </p:cBhvr>
                                      <p:tavLst>
                                        <p:tav tm="0">
                                          <p:val>
                                            <p:fltVal val="0"/>
                                          </p:val>
                                        </p:tav>
                                        <p:tav tm="100000">
                                          <p:val>
                                            <p:strVal val="#ppt_w"/>
                                          </p:val>
                                        </p:tav>
                                      </p:tavLst>
                                    </p:anim>
                                    <p:anim calcmode="lin" valueType="num">
                                      <p:cBhvr>
                                        <p:cTn id="8" dur="5000" fill="hold"/>
                                        <p:tgtEl>
                                          <p:spTgt spid="906244"/>
                                        </p:tgtEl>
                                        <p:attrNameLst>
                                          <p:attrName>ppt_h</p:attrName>
                                        </p:attrNameLst>
                                      </p:cBhvr>
                                      <p:tavLst>
                                        <p:tav tm="0">
                                          <p:val>
                                            <p:fltVal val="0"/>
                                          </p:val>
                                        </p:tav>
                                        <p:tav tm="100000">
                                          <p:val>
                                            <p:strVal val="#ppt_h"/>
                                          </p:val>
                                        </p:tav>
                                      </p:tavLst>
                                    </p:anim>
                                    <p:anim calcmode="lin" valueType="num">
                                      <p:cBhvr>
                                        <p:cTn id="9" dur="5000" fill="hold"/>
                                        <p:tgtEl>
                                          <p:spTgt spid="906244"/>
                                        </p:tgtEl>
                                        <p:attrNameLst>
                                          <p:attrName>ppt_x</p:attrName>
                                        </p:attrNameLst>
                                      </p:cBhvr>
                                      <p:tavLst>
                                        <p:tav tm="0">
                                          <p:val>
                                            <p:fltVal val="0.5"/>
                                          </p:val>
                                        </p:tav>
                                        <p:tav tm="100000">
                                          <p:val>
                                            <p:strVal val="#ppt_x"/>
                                          </p:val>
                                        </p:tav>
                                      </p:tavLst>
                                    </p:anim>
                                    <p:anim calcmode="lin" valueType="num">
                                      <p:cBhvr>
                                        <p:cTn id="10" dur="5000" fill="hold"/>
                                        <p:tgtEl>
                                          <p:spTgt spid="90624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EA9CA2-3411-3BDB-29C5-5844DB2AD978}"/>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7F1246CE-7309-80EB-5508-AE3871C697A8}"/>
              </a:ext>
            </a:extLst>
          </p:cNvPr>
          <p:cNvPicPr>
            <a:picLocks noChangeAspect="1"/>
          </p:cNvPicPr>
          <p:nvPr/>
        </p:nvPicPr>
        <p:blipFill>
          <a:blip r:embed="rId2"/>
          <a:stretch>
            <a:fillRect/>
          </a:stretch>
        </p:blipFill>
        <p:spPr>
          <a:xfrm>
            <a:off x="4315967" y="5376912"/>
            <a:ext cx="3576485" cy="1436083"/>
          </a:xfrm>
          <a:prstGeom prst="rect">
            <a:avLst/>
          </a:prstGeom>
        </p:spPr>
      </p:pic>
      <p:sp>
        <p:nvSpPr>
          <p:cNvPr id="6" name="Marcador de contenido 5">
            <a:extLst>
              <a:ext uri="{FF2B5EF4-FFF2-40B4-BE49-F238E27FC236}">
                <a16:creationId xmlns:a16="http://schemas.microsoft.com/office/drawing/2014/main" id="{3BF69AA1-912D-C158-CCAA-57B716A44D67}"/>
              </a:ext>
            </a:extLst>
          </p:cNvPr>
          <p:cNvSpPr>
            <a:spLocks noGrp="1"/>
          </p:cNvSpPr>
          <p:nvPr>
            <p:ph idx="1"/>
          </p:nvPr>
        </p:nvSpPr>
        <p:spPr/>
        <p:txBody>
          <a:bodyPr/>
          <a:lstStyle/>
          <a:p>
            <a:endParaRPr lang="es-MX"/>
          </a:p>
        </p:txBody>
      </p:sp>
      <p:sp>
        <p:nvSpPr>
          <p:cNvPr id="7" name="Text Box 4">
            <a:extLst>
              <a:ext uri="{FF2B5EF4-FFF2-40B4-BE49-F238E27FC236}">
                <a16:creationId xmlns:a16="http://schemas.microsoft.com/office/drawing/2014/main" id="{DC522AC3-011C-5B78-05E5-EB3E27055027}"/>
              </a:ext>
            </a:extLst>
          </p:cNvPr>
          <p:cNvSpPr txBox="1">
            <a:spLocks noChangeArrowheads="1"/>
          </p:cNvSpPr>
          <p:nvPr/>
        </p:nvSpPr>
        <p:spPr bwMode="auto">
          <a:xfrm>
            <a:off x="2018687" y="3745321"/>
            <a:ext cx="7715250" cy="1373187"/>
          </a:xfrm>
          <a:prstGeom prst="rect">
            <a:avLst/>
          </a:prstGeom>
          <a:noFill/>
          <a:ln w="9525">
            <a:noFill/>
            <a:miter lim="800000"/>
            <a:headEnd/>
            <a:tailEnd/>
          </a:ln>
        </p:spPr>
        <p:txBody>
          <a:bodyPr>
            <a:prstTxWarp prst="textNoShape">
              <a:avLst/>
            </a:prstTxWarp>
            <a:spAutoFit/>
          </a:bodyPr>
          <a:lstStyle/>
          <a:p>
            <a:r>
              <a:rPr lang="es-CL">
                <a:solidFill>
                  <a:srgbClr val="0000FF"/>
                </a:solidFill>
              </a:rPr>
              <a:t>La luz visible (al ojo humano) forma parte de una estrecha franja que va desde longitudes de onda de 380 nm (violeta) hasta los 780 nm (rojo). Los colores del espectro se ordenan como en el arco iris, formando el llamado espectro visible.</a:t>
            </a:r>
          </a:p>
          <a:p>
            <a:r>
              <a:rPr lang="es-CL" sz="1200">
                <a:solidFill>
                  <a:srgbClr val="0000FF"/>
                </a:solidFill>
              </a:rPr>
              <a:t>							[wikipedia.org]</a:t>
            </a:r>
            <a:endParaRPr lang="es-ES" sz="1200">
              <a:solidFill>
                <a:srgbClr val="0000FF"/>
              </a:solidFill>
            </a:endParaRPr>
          </a:p>
        </p:txBody>
      </p:sp>
      <p:pic>
        <p:nvPicPr>
          <p:cNvPr id="8" name="Picture 6" descr="Imagen:Licht.jpg">
            <a:hlinkClick r:id="rId3"/>
            <a:extLst>
              <a:ext uri="{FF2B5EF4-FFF2-40B4-BE49-F238E27FC236}">
                <a16:creationId xmlns:a16="http://schemas.microsoft.com/office/drawing/2014/main" id="{8A827820-6302-3ABA-5081-E7EF2BCA1A22}"/>
              </a:ext>
            </a:extLst>
          </p:cNvPr>
          <p:cNvPicPr>
            <a:picLocks noChangeAspect="1" noChangeArrowheads="1"/>
          </p:cNvPicPr>
          <p:nvPr/>
        </p:nvPicPr>
        <p:blipFill>
          <a:blip r:embed="rId4"/>
          <a:srcRect/>
          <a:stretch>
            <a:fillRect/>
          </a:stretch>
        </p:blipFill>
        <p:spPr bwMode="auto">
          <a:xfrm>
            <a:off x="1504337" y="584608"/>
            <a:ext cx="9144000" cy="2286000"/>
          </a:xfrm>
          <a:prstGeom prst="rect">
            <a:avLst/>
          </a:prstGeom>
          <a:noFill/>
          <a:ln w="9525">
            <a:noFill/>
            <a:miter lim="800000"/>
            <a:headEnd/>
            <a:tailEnd/>
          </a:ln>
        </p:spPr>
      </p:pic>
      <p:sp>
        <p:nvSpPr>
          <p:cNvPr id="9" name="Rectangle 7">
            <a:extLst>
              <a:ext uri="{FF2B5EF4-FFF2-40B4-BE49-F238E27FC236}">
                <a16:creationId xmlns:a16="http://schemas.microsoft.com/office/drawing/2014/main" id="{A5023C26-F56A-D909-48CD-A0A7CFC4A0AC}"/>
              </a:ext>
            </a:extLst>
          </p:cNvPr>
          <p:cNvSpPr>
            <a:spLocks noChangeArrowheads="1"/>
          </p:cNvSpPr>
          <p:nvPr/>
        </p:nvSpPr>
        <p:spPr bwMode="auto">
          <a:xfrm>
            <a:off x="1313837" y="2057808"/>
            <a:ext cx="9499600" cy="9398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10" name="Text Box 8">
            <a:extLst>
              <a:ext uri="{FF2B5EF4-FFF2-40B4-BE49-F238E27FC236}">
                <a16:creationId xmlns:a16="http://schemas.microsoft.com/office/drawing/2014/main" id="{4D857416-2E78-6926-50D8-C28E64F46688}"/>
              </a:ext>
            </a:extLst>
          </p:cNvPr>
          <p:cNvSpPr txBox="1">
            <a:spLocks noChangeArrowheads="1"/>
          </p:cNvSpPr>
          <p:nvPr/>
        </p:nvSpPr>
        <p:spPr bwMode="auto">
          <a:xfrm>
            <a:off x="1450362" y="2132421"/>
            <a:ext cx="9264650" cy="366712"/>
          </a:xfrm>
          <a:prstGeom prst="rect">
            <a:avLst/>
          </a:prstGeom>
          <a:noFill/>
          <a:ln w="9525">
            <a:noFill/>
            <a:miter lim="800000"/>
            <a:headEnd/>
            <a:tailEnd/>
          </a:ln>
        </p:spPr>
        <p:txBody>
          <a:bodyPr wrap="none">
            <a:prstTxWarp prst="textNoShape">
              <a:avLst/>
            </a:prstTxWarp>
            <a:spAutoFit/>
          </a:bodyPr>
          <a:lstStyle/>
          <a:p>
            <a:r>
              <a:rPr lang="es-CL">
                <a:latin typeface="Arial" charset="0"/>
              </a:rPr>
              <a:t>380nm                                                                                                                         780nm</a:t>
            </a:r>
            <a:endParaRPr lang="es-ES">
              <a:latin typeface="Arial" charset="0"/>
            </a:endParaRPr>
          </a:p>
        </p:txBody>
      </p:sp>
    </p:spTree>
    <p:extLst>
      <p:ext uri="{BB962C8B-B14F-4D97-AF65-F5344CB8AC3E}">
        <p14:creationId xmlns:p14="http://schemas.microsoft.com/office/powerpoint/2010/main" val="695947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2"/>
          <p:cNvSpPr txBox="1">
            <a:spLocks noChangeArrowheads="1"/>
          </p:cNvSpPr>
          <p:nvPr/>
        </p:nvSpPr>
        <p:spPr bwMode="auto">
          <a:xfrm>
            <a:off x="1700213" y="76201"/>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t>[ Percepción visual: Ilusiones Ópticas ]</a:t>
            </a:r>
            <a:endParaRPr lang="en-US" dirty="0"/>
          </a:p>
        </p:txBody>
      </p:sp>
      <p:pic>
        <p:nvPicPr>
          <p:cNvPr id="192515" name="Picture 5" descr="2-37e"/>
          <p:cNvPicPr>
            <a:picLocks noChangeAspect="1" noChangeArrowheads="1"/>
          </p:cNvPicPr>
          <p:nvPr/>
        </p:nvPicPr>
        <p:blipFill>
          <a:blip r:embed="rId3"/>
          <a:srcRect/>
          <a:stretch>
            <a:fillRect/>
          </a:stretch>
        </p:blipFill>
        <p:spPr bwMode="auto">
          <a:xfrm>
            <a:off x="1998663" y="1171576"/>
            <a:ext cx="8101012" cy="483552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2"/>
          <p:cNvSpPr txBox="1">
            <a:spLocks noChangeArrowheads="1"/>
          </p:cNvSpPr>
          <p:nvPr/>
        </p:nvSpPr>
        <p:spPr bwMode="auto">
          <a:xfrm>
            <a:off x="1700213" y="76201"/>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4563" name="Picture 5" descr="2-37f"/>
          <p:cNvPicPr>
            <a:picLocks noChangeAspect="1" noChangeArrowheads="1"/>
          </p:cNvPicPr>
          <p:nvPr/>
        </p:nvPicPr>
        <p:blipFill>
          <a:blip r:embed="rId3"/>
          <a:srcRect/>
          <a:stretch>
            <a:fillRect/>
          </a:stretch>
        </p:blipFill>
        <p:spPr bwMode="auto">
          <a:xfrm>
            <a:off x="1346201" y="1109663"/>
            <a:ext cx="9553575" cy="5008562"/>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00213" y="76201"/>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t>[ Percepción visual: Ilusiones Ópticas ]</a:t>
            </a:r>
            <a:endParaRPr lang="en-US"/>
          </a:p>
        </p:txBody>
      </p:sp>
      <p:pic>
        <p:nvPicPr>
          <p:cNvPr id="2" name="Picture 1"/>
          <p:cNvPicPr>
            <a:picLocks noChangeAspect="1"/>
          </p:cNvPicPr>
          <p:nvPr/>
        </p:nvPicPr>
        <p:blipFill>
          <a:blip r:embed="rId3"/>
          <a:stretch>
            <a:fillRect/>
          </a:stretch>
        </p:blipFill>
        <p:spPr>
          <a:xfrm>
            <a:off x="4191000" y="571500"/>
            <a:ext cx="3810000" cy="5715000"/>
          </a:xfrm>
          <a:prstGeom prst="rect">
            <a:avLst/>
          </a:prstGeom>
        </p:spPr>
      </p:pic>
    </p:spTree>
    <p:extLst>
      <p:ext uri="{BB962C8B-B14F-4D97-AF65-F5344CB8AC3E}">
        <p14:creationId xmlns:p14="http://schemas.microsoft.com/office/powerpoint/2010/main" val="1469588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00213" y="76201"/>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t>[ Percepción visual: Ilusiones Ópticas ]</a:t>
            </a:r>
            <a:endParaRPr lang="en-US" dirty="0"/>
          </a:p>
        </p:txBody>
      </p:sp>
      <p:pic>
        <p:nvPicPr>
          <p:cNvPr id="3" name="Picture 2"/>
          <p:cNvPicPr>
            <a:picLocks noChangeAspect="1"/>
          </p:cNvPicPr>
          <p:nvPr/>
        </p:nvPicPr>
        <p:blipFill>
          <a:blip r:embed="rId3"/>
          <a:stretch>
            <a:fillRect/>
          </a:stretch>
        </p:blipFill>
        <p:spPr>
          <a:xfrm>
            <a:off x="3149600" y="1524000"/>
            <a:ext cx="5880100" cy="3810000"/>
          </a:xfrm>
          <a:prstGeom prst="rect">
            <a:avLst/>
          </a:prstGeom>
        </p:spPr>
      </p:pic>
    </p:spTree>
    <p:extLst>
      <p:ext uri="{BB962C8B-B14F-4D97-AF65-F5344CB8AC3E}">
        <p14:creationId xmlns:p14="http://schemas.microsoft.com/office/powerpoint/2010/main" val="1822249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00213" y="76200"/>
            <a:ext cx="378469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t>[ Percepción visual: Thatcher </a:t>
            </a:r>
            <a:r>
              <a:rPr lang="es-CL" dirty="0" err="1"/>
              <a:t>Effect</a:t>
            </a:r>
            <a:r>
              <a:rPr lang="es-CL" dirty="0"/>
              <a:t> ]</a:t>
            </a:r>
            <a:endParaRPr lang="en-US" dirty="0"/>
          </a:p>
        </p:txBody>
      </p:sp>
      <p:pic>
        <p:nvPicPr>
          <p:cNvPr id="3" name="Picture 2">
            <a:extLst>
              <a:ext uri="{FF2B5EF4-FFF2-40B4-BE49-F238E27FC236}">
                <a16:creationId xmlns:a16="http://schemas.microsoft.com/office/drawing/2014/main" id="{4C27257B-5E62-8148-94C1-185391F6DACF}"/>
              </a:ext>
            </a:extLst>
          </p:cNvPr>
          <p:cNvPicPr>
            <a:picLocks noChangeAspect="1"/>
          </p:cNvPicPr>
          <p:nvPr/>
        </p:nvPicPr>
        <p:blipFill>
          <a:blip r:embed="rId3"/>
          <a:stretch>
            <a:fillRect/>
          </a:stretch>
        </p:blipFill>
        <p:spPr>
          <a:xfrm>
            <a:off x="5767774" y="0"/>
            <a:ext cx="4900226" cy="6858000"/>
          </a:xfrm>
          <a:prstGeom prst="rect">
            <a:avLst/>
          </a:prstGeom>
        </p:spPr>
      </p:pic>
    </p:spTree>
    <p:extLst>
      <p:ext uri="{BB962C8B-B14F-4D97-AF65-F5344CB8AC3E}">
        <p14:creationId xmlns:p14="http://schemas.microsoft.com/office/powerpoint/2010/main" val="45202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10800000">
                                      <p:cBhvr>
                                        <p:cTn id="6"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00213" y="76200"/>
            <a:ext cx="378469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t>[ Percepción visual: Thatcher </a:t>
            </a:r>
            <a:r>
              <a:rPr lang="es-CL" dirty="0" err="1"/>
              <a:t>Effect</a:t>
            </a:r>
            <a:r>
              <a:rPr lang="es-CL" dirty="0"/>
              <a:t> ]</a:t>
            </a:r>
            <a:endParaRPr lang="en-US" dirty="0"/>
          </a:p>
        </p:txBody>
      </p:sp>
      <p:pic>
        <p:nvPicPr>
          <p:cNvPr id="3" name="Picture 2">
            <a:extLst>
              <a:ext uri="{FF2B5EF4-FFF2-40B4-BE49-F238E27FC236}">
                <a16:creationId xmlns:a16="http://schemas.microsoft.com/office/drawing/2014/main" id="{4C27257B-5E62-8148-94C1-185391F6DACF}"/>
              </a:ext>
            </a:extLst>
          </p:cNvPr>
          <p:cNvPicPr>
            <a:picLocks noChangeAspect="1"/>
          </p:cNvPicPr>
          <p:nvPr/>
        </p:nvPicPr>
        <p:blipFill>
          <a:blip r:embed="rId3"/>
          <a:stretch>
            <a:fillRect/>
          </a:stretch>
        </p:blipFill>
        <p:spPr>
          <a:xfrm rot="10800000">
            <a:off x="5767774" y="0"/>
            <a:ext cx="4900226" cy="6858000"/>
          </a:xfrm>
          <a:prstGeom prst="rect">
            <a:avLst/>
          </a:prstGeom>
        </p:spPr>
      </p:pic>
    </p:spTree>
    <p:extLst>
      <p:ext uri="{BB962C8B-B14F-4D97-AF65-F5344CB8AC3E}">
        <p14:creationId xmlns:p14="http://schemas.microsoft.com/office/powerpoint/2010/main" val="226531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10800000">
                                      <p:cBhvr>
                                        <p:cTn id="6"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9A8164F5-EA10-CF74-631F-3DC2DF422F10}"/>
              </a:ext>
            </a:extLst>
          </p:cNvPr>
          <p:cNvSpPr txBox="1">
            <a:spLocks noChangeArrowheads="1"/>
          </p:cNvSpPr>
          <p:nvPr/>
        </p:nvSpPr>
        <p:spPr bwMode="auto">
          <a:xfrm>
            <a:off x="148781" y="76200"/>
            <a:ext cx="3205749"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t>[ Percepción visual: Ejemplos ]</a:t>
            </a:r>
            <a:endParaRPr lang="en-US" dirty="0"/>
          </a:p>
        </p:txBody>
      </p:sp>
      <p:pic>
        <p:nvPicPr>
          <p:cNvPr id="4" name="Picture 5">
            <a:extLst>
              <a:ext uri="{FF2B5EF4-FFF2-40B4-BE49-F238E27FC236}">
                <a16:creationId xmlns:a16="http://schemas.microsoft.com/office/drawing/2014/main" id="{6AF2074B-0C76-960A-18B2-8079865B4B02}"/>
              </a:ext>
            </a:extLst>
          </p:cNvPr>
          <p:cNvPicPr>
            <a:picLocks noChangeAspect="1" noChangeArrowheads="1"/>
          </p:cNvPicPr>
          <p:nvPr/>
        </p:nvPicPr>
        <p:blipFill>
          <a:blip r:embed="rId3"/>
          <a:srcRect/>
          <a:stretch>
            <a:fillRect/>
          </a:stretch>
        </p:blipFill>
        <p:spPr bwMode="auto">
          <a:xfrm>
            <a:off x="5292852" y="3128963"/>
            <a:ext cx="669925" cy="742950"/>
          </a:xfrm>
          <a:prstGeom prst="rect">
            <a:avLst/>
          </a:prstGeom>
          <a:noFill/>
          <a:ln w="9525">
            <a:noFill/>
            <a:miter lim="800000"/>
            <a:headEnd/>
            <a:tailEnd/>
          </a:ln>
        </p:spPr>
      </p:pic>
      <p:sp>
        <p:nvSpPr>
          <p:cNvPr id="5" name="Freeform 7">
            <a:extLst>
              <a:ext uri="{FF2B5EF4-FFF2-40B4-BE49-F238E27FC236}">
                <a16:creationId xmlns:a16="http://schemas.microsoft.com/office/drawing/2014/main" id="{FA785121-F406-EE11-56A0-570CC9DA918C}"/>
              </a:ext>
            </a:extLst>
          </p:cNvPr>
          <p:cNvSpPr>
            <a:spLocks/>
          </p:cNvSpPr>
          <p:nvPr/>
        </p:nvSpPr>
        <p:spPr bwMode="auto">
          <a:xfrm>
            <a:off x="4965827" y="2909888"/>
            <a:ext cx="704850" cy="817562"/>
          </a:xfrm>
          <a:custGeom>
            <a:avLst/>
            <a:gdLst>
              <a:gd name="T0" fmla="*/ 2147483647 w 444"/>
              <a:gd name="T1" fmla="*/ 2147483647 h 515"/>
              <a:gd name="T2" fmla="*/ 2147483647 w 444"/>
              <a:gd name="T3" fmla="*/ 2147483647 h 515"/>
              <a:gd name="T4" fmla="*/ 2147483647 w 444"/>
              <a:gd name="T5" fmla="*/ 2147483647 h 515"/>
              <a:gd name="T6" fmla="*/ 2147483647 w 444"/>
              <a:gd name="T7" fmla="*/ 2147483647 h 515"/>
              <a:gd name="T8" fmla="*/ 2147483647 w 444"/>
              <a:gd name="T9" fmla="*/ 2147483647 h 515"/>
              <a:gd name="T10" fmla="*/ 2147483647 w 444"/>
              <a:gd name="T11" fmla="*/ 2147483647 h 515"/>
              <a:gd name="T12" fmla="*/ 2147483647 w 444"/>
              <a:gd name="T13" fmla="*/ 2147483647 h 515"/>
              <a:gd name="T14" fmla="*/ 2147483647 w 444"/>
              <a:gd name="T15" fmla="*/ 2147483647 h 515"/>
              <a:gd name="T16" fmla="*/ 2147483647 w 444"/>
              <a:gd name="T17" fmla="*/ 2147483647 h 5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4"/>
              <a:gd name="T28" fmla="*/ 0 h 515"/>
              <a:gd name="T29" fmla="*/ 444 w 444"/>
              <a:gd name="T30" fmla="*/ 515 h 5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4" h="515">
                <a:moveTo>
                  <a:pt x="389" y="84"/>
                </a:moveTo>
                <a:cubicBezTo>
                  <a:pt x="444" y="97"/>
                  <a:pt x="386" y="129"/>
                  <a:pt x="371" y="144"/>
                </a:cubicBezTo>
                <a:cubicBezTo>
                  <a:pt x="356" y="159"/>
                  <a:pt x="319" y="160"/>
                  <a:pt x="299" y="177"/>
                </a:cubicBezTo>
                <a:cubicBezTo>
                  <a:pt x="279" y="194"/>
                  <a:pt x="257" y="227"/>
                  <a:pt x="248" y="249"/>
                </a:cubicBezTo>
                <a:cubicBezTo>
                  <a:pt x="239" y="271"/>
                  <a:pt x="248" y="284"/>
                  <a:pt x="242" y="309"/>
                </a:cubicBezTo>
                <a:cubicBezTo>
                  <a:pt x="236" y="334"/>
                  <a:pt x="229" y="374"/>
                  <a:pt x="212" y="399"/>
                </a:cubicBezTo>
                <a:cubicBezTo>
                  <a:pt x="195" y="424"/>
                  <a:pt x="171" y="515"/>
                  <a:pt x="143" y="459"/>
                </a:cubicBezTo>
                <a:cubicBezTo>
                  <a:pt x="115" y="403"/>
                  <a:pt x="0" y="126"/>
                  <a:pt x="41" y="63"/>
                </a:cubicBezTo>
                <a:cubicBezTo>
                  <a:pt x="82" y="0"/>
                  <a:pt x="334" y="71"/>
                  <a:pt x="389" y="84"/>
                </a:cubicBezTo>
                <a:close/>
              </a:path>
            </a:pathLst>
          </a:custGeom>
          <a:solidFill>
            <a:schemeClr val="bg1"/>
          </a:solidFill>
          <a:ln w="9525">
            <a:noFill/>
            <a:round/>
            <a:headEnd/>
            <a:tailEnd/>
          </a:ln>
        </p:spPr>
        <p:txBody>
          <a:bodyPr>
            <a:prstTxWarp prst="textNoShape">
              <a:avLst/>
            </a:prstTxWarp>
          </a:bodyPr>
          <a:lstStyle/>
          <a:p>
            <a:endParaRPr lang="es-ES_tradnl"/>
          </a:p>
        </p:txBody>
      </p:sp>
      <p:sp>
        <p:nvSpPr>
          <p:cNvPr id="6" name="Freeform 8">
            <a:extLst>
              <a:ext uri="{FF2B5EF4-FFF2-40B4-BE49-F238E27FC236}">
                <a16:creationId xmlns:a16="http://schemas.microsoft.com/office/drawing/2014/main" id="{649A0F44-431E-5865-0507-1EC9D15FC6BB}"/>
              </a:ext>
            </a:extLst>
          </p:cNvPr>
          <p:cNvSpPr>
            <a:spLocks/>
          </p:cNvSpPr>
          <p:nvPr/>
        </p:nvSpPr>
        <p:spPr bwMode="auto">
          <a:xfrm>
            <a:off x="5562727" y="2754313"/>
            <a:ext cx="671513" cy="1300162"/>
          </a:xfrm>
          <a:custGeom>
            <a:avLst/>
            <a:gdLst>
              <a:gd name="T0" fmla="*/ 2147483647 w 423"/>
              <a:gd name="T1" fmla="*/ 2147483647 h 819"/>
              <a:gd name="T2" fmla="*/ 2147483647 w 423"/>
              <a:gd name="T3" fmla="*/ 2147483647 h 819"/>
              <a:gd name="T4" fmla="*/ 2147483647 w 423"/>
              <a:gd name="T5" fmla="*/ 2147483647 h 819"/>
              <a:gd name="T6" fmla="*/ 2147483647 w 423"/>
              <a:gd name="T7" fmla="*/ 2147483647 h 819"/>
              <a:gd name="T8" fmla="*/ 2147483647 w 423"/>
              <a:gd name="T9" fmla="*/ 2147483647 h 819"/>
              <a:gd name="T10" fmla="*/ 2147483647 w 423"/>
              <a:gd name="T11" fmla="*/ 2147483647 h 819"/>
              <a:gd name="T12" fmla="*/ 2147483647 w 423"/>
              <a:gd name="T13" fmla="*/ 2147483647 h 819"/>
              <a:gd name="T14" fmla="*/ 2147483647 w 423"/>
              <a:gd name="T15" fmla="*/ 2147483647 h 819"/>
              <a:gd name="T16" fmla="*/ 2147483647 w 423"/>
              <a:gd name="T17" fmla="*/ 2147483647 h 8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819"/>
              <a:gd name="T29" fmla="*/ 423 w 423"/>
              <a:gd name="T30" fmla="*/ 819 h 8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819">
                <a:moveTo>
                  <a:pt x="115" y="212"/>
                </a:moveTo>
                <a:cubicBezTo>
                  <a:pt x="99" y="244"/>
                  <a:pt x="158" y="246"/>
                  <a:pt x="175" y="275"/>
                </a:cubicBezTo>
                <a:cubicBezTo>
                  <a:pt x="192" y="304"/>
                  <a:pt x="224" y="338"/>
                  <a:pt x="220" y="389"/>
                </a:cubicBezTo>
                <a:cubicBezTo>
                  <a:pt x="216" y="440"/>
                  <a:pt x="178" y="524"/>
                  <a:pt x="148" y="581"/>
                </a:cubicBezTo>
                <a:cubicBezTo>
                  <a:pt x="118" y="638"/>
                  <a:pt x="52" y="702"/>
                  <a:pt x="37" y="731"/>
                </a:cubicBezTo>
                <a:cubicBezTo>
                  <a:pt x="22" y="760"/>
                  <a:pt x="0" y="762"/>
                  <a:pt x="58" y="758"/>
                </a:cubicBezTo>
                <a:cubicBezTo>
                  <a:pt x="116" y="754"/>
                  <a:pt x="353" y="819"/>
                  <a:pt x="388" y="707"/>
                </a:cubicBezTo>
                <a:cubicBezTo>
                  <a:pt x="423" y="595"/>
                  <a:pt x="315" y="166"/>
                  <a:pt x="271" y="83"/>
                </a:cubicBezTo>
                <a:cubicBezTo>
                  <a:pt x="227" y="0"/>
                  <a:pt x="131" y="180"/>
                  <a:pt x="115" y="212"/>
                </a:cubicBezTo>
                <a:close/>
              </a:path>
            </a:pathLst>
          </a:custGeom>
          <a:solidFill>
            <a:schemeClr val="bg1"/>
          </a:solidFill>
          <a:ln w="9525">
            <a:noFill/>
            <a:round/>
            <a:headEnd/>
            <a:tailEnd/>
          </a:ln>
        </p:spPr>
        <p:txBody>
          <a:bodyPr>
            <a:prstTxWarp prst="textNoShape">
              <a:avLst/>
            </a:prstTxWarp>
          </a:bodyPr>
          <a:lstStyle/>
          <a:p>
            <a:endParaRPr lang="es-ES_tradnl"/>
          </a:p>
        </p:txBody>
      </p:sp>
      <p:sp>
        <p:nvSpPr>
          <p:cNvPr id="7" name="Text Box 9">
            <a:extLst>
              <a:ext uri="{FF2B5EF4-FFF2-40B4-BE49-F238E27FC236}">
                <a16:creationId xmlns:a16="http://schemas.microsoft.com/office/drawing/2014/main" id="{5C6BE5BE-4B0D-9839-49EC-EDF571B1D150}"/>
              </a:ext>
            </a:extLst>
          </p:cNvPr>
          <p:cNvSpPr txBox="1">
            <a:spLocks noChangeArrowheads="1"/>
          </p:cNvSpPr>
          <p:nvPr/>
        </p:nvSpPr>
        <p:spPr bwMode="auto">
          <a:xfrm>
            <a:off x="3956177" y="1928813"/>
            <a:ext cx="3257550" cy="3113087"/>
          </a:xfrm>
          <a:prstGeom prst="rect">
            <a:avLst/>
          </a:prstGeom>
          <a:noFill/>
          <a:ln w="9525">
            <a:noFill/>
            <a:miter lim="800000"/>
            <a:headEnd/>
            <a:tailEnd/>
          </a:ln>
        </p:spPr>
        <p:txBody>
          <a:bodyPr wrap="none">
            <a:prstTxWarp prst="textNoShape">
              <a:avLst/>
            </a:prstTxWarp>
            <a:spAutoFit/>
          </a:bodyPr>
          <a:lstStyle/>
          <a:p>
            <a:pPr algn="ctr"/>
            <a:r>
              <a:rPr lang="es-CL" dirty="0">
                <a:latin typeface="Arial" charset="0"/>
              </a:rPr>
              <a:t>¿Qué ves aquí?</a:t>
            </a:r>
          </a:p>
          <a:p>
            <a:pPr algn="ctr"/>
            <a:endParaRPr lang="es-CL" dirty="0">
              <a:latin typeface="Arial" charset="0"/>
            </a:endParaRPr>
          </a:p>
          <a:p>
            <a:pPr algn="ctr"/>
            <a:endParaRPr lang="es-CL" dirty="0">
              <a:latin typeface="Arial" charset="0"/>
            </a:endParaRPr>
          </a:p>
          <a:p>
            <a:pPr algn="ctr"/>
            <a:endParaRPr lang="es-CL" dirty="0">
              <a:latin typeface="Arial" charset="0"/>
            </a:endParaRPr>
          </a:p>
          <a:p>
            <a:pPr algn="ctr"/>
            <a:endParaRPr lang="es-CL" dirty="0">
              <a:latin typeface="Arial" charset="0"/>
            </a:endParaRPr>
          </a:p>
          <a:p>
            <a:pPr algn="ctr"/>
            <a:endParaRPr lang="es-CL" dirty="0">
              <a:latin typeface="Arial" charset="0"/>
            </a:endParaRPr>
          </a:p>
          <a:p>
            <a:pPr algn="ctr"/>
            <a:endParaRPr lang="es-CL" dirty="0">
              <a:latin typeface="Arial" charset="0"/>
            </a:endParaRPr>
          </a:p>
          <a:p>
            <a:pPr algn="ctr"/>
            <a:endParaRPr lang="es-CL" dirty="0">
              <a:latin typeface="Arial" charset="0"/>
            </a:endParaRPr>
          </a:p>
          <a:p>
            <a:pPr algn="ctr"/>
            <a:endParaRPr lang="es-CL" dirty="0">
              <a:latin typeface="Arial" charset="0"/>
            </a:endParaRPr>
          </a:p>
          <a:p>
            <a:pPr algn="ctr"/>
            <a:endParaRPr lang="es-CL" dirty="0">
              <a:latin typeface="Arial" charset="0"/>
            </a:endParaRPr>
          </a:p>
          <a:p>
            <a:pPr algn="ctr"/>
            <a:r>
              <a:rPr lang="es-CL" dirty="0">
                <a:latin typeface="Arial" charset="0"/>
              </a:rPr>
              <a:t>¿Qué le pasa a esta persona?</a:t>
            </a:r>
            <a:endParaRPr lang="es-ES" dirty="0">
              <a:latin typeface="Arial" charset="0"/>
            </a:endParaRPr>
          </a:p>
        </p:txBody>
      </p:sp>
    </p:spTree>
    <p:extLst>
      <p:ext uri="{BB962C8B-B14F-4D97-AF65-F5344CB8AC3E}">
        <p14:creationId xmlns:p14="http://schemas.microsoft.com/office/powerpoint/2010/main" val="1290034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9A8164F5-EA10-CF74-631F-3DC2DF422F10}"/>
              </a:ext>
            </a:extLst>
          </p:cNvPr>
          <p:cNvSpPr txBox="1">
            <a:spLocks noChangeArrowheads="1"/>
          </p:cNvSpPr>
          <p:nvPr/>
        </p:nvSpPr>
        <p:spPr bwMode="auto">
          <a:xfrm>
            <a:off x="148781" y="76200"/>
            <a:ext cx="3205749"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t>[ Percepción visual: Ejemplos ]</a:t>
            </a:r>
            <a:endParaRPr lang="en-US" dirty="0"/>
          </a:p>
        </p:txBody>
      </p:sp>
      <p:sp>
        <p:nvSpPr>
          <p:cNvPr id="5" name="Freeform 7">
            <a:extLst>
              <a:ext uri="{FF2B5EF4-FFF2-40B4-BE49-F238E27FC236}">
                <a16:creationId xmlns:a16="http://schemas.microsoft.com/office/drawing/2014/main" id="{FA785121-F406-EE11-56A0-570CC9DA918C}"/>
              </a:ext>
            </a:extLst>
          </p:cNvPr>
          <p:cNvSpPr>
            <a:spLocks/>
          </p:cNvSpPr>
          <p:nvPr/>
        </p:nvSpPr>
        <p:spPr bwMode="auto">
          <a:xfrm>
            <a:off x="4965827" y="2909888"/>
            <a:ext cx="704850" cy="817562"/>
          </a:xfrm>
          <a:custGeom>
            <a:avLst/>
            <a:gdLst>
              <a:gd name="T0" fmla="*/ 2147483647 w 444"/>
              <a:gd name="T1" fmla="*/ 2147483647 h 515"/>
              <a:gd name="T2" fmla="*/ 2147483647 w 444"/>
              <a:gd name="T3" fmla="*/ 2147483647 h 515"/>
              <a:gd name="T4" fmla="*/ 2147483647 w 444"/>
              <a:gd name="T5" fmla="*/ 2147483647 h 515"/>
              <a:gd name="T6" fmla="*/ 2147483647 w 444"/>
              <a:gd name="T7" fmla="*/ 2147483647 h 515"/>
              <a:gd name="T8" fmla="*/ 2147483647 w 444"/>
              <a:gd name="T9" fmla="*/ 2147483647 h 515"/>
              <a:gd name="T10" fmla="*/ 2147483647 w 444"/>
              <a:gd name="T11" fmla="*/ 2147483647 h 515"/>
              <a:gd name="T12" fmla="*/ 2147483647 w 444"/>
              <a:gd name="T13" fmla="*/ 2147483647 h 515"/>
              <a:gd name="T14" fmla="*/ 2147483647 w 444"/>
              <a:gd name="T15" fmla="*/ 2147483647 h 515"/>
              <a:gd name="T16" fmla="*/ 2147483647 w 444"/>
              <a:gd name="T17" fmla="*/ 2147483647 h 5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4"/>
              <a:gd name="T28" fmla="*/ 0 h 515"/>
              <a:gd name="T29" fmla="*/ 444 w 444"/>
              <a:gd name="T30" fmla="*/ 515 h 5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4" h="515">
                <a:moveTo>
                  <a:pt x="389" y="84"/>
                </a:moveTo>
                <a:cubicBezTo>
                  <a:pt x="444" y="97"/>
                  <a:pt x="386" y="129"/>
                  <a:pt x="371" y="144"/>
                </a:cubicBezTo>
                <a:cubicBezTo>
                  <a:pt x="356" y="159"/>
                  <a:pt x="319" y="160"/>
                  <a:pt x="299" y="177"/>
                </a:cubicBezTo>
                <a:cubicBezTo>
                  <a:pt x="279" y="194"/>
                  <a:pt x="257" y="227"/>
                  <a:pt x="248" y="249"/>
                </a:cubicBezTo>
                <a:cubicBezTo>
                  <a:pt x="239" y="271"/>
                  <a:pt x="248" y="284"/>
                  <a:pt x="242" y="309"/>
                </a:cubicBezTo>
                <a:cubicBezTo>
                  <a:pt x="236" y="334"/>
                  <a:pt x="229" y="374"/>
                  <a:pt x="212" y="399"/>
                </a:cubicBezTo>
                <a:cubicBezTo>
                  <a:pt x="195" y="424"/>
                  <a:pt x="171" y="515"/>
                  <a:pt x="143" y="459"/>
                </a:cubicBezTo>
                <a:cubicBezTo>
                  <a:pt x="115" y="403"/>
                  <a:pt x="0" y="126"/>
                  <a:pt x="41" y="63"/>
                </a:cubicBezTo>
                <a:cubicBezTo>
                  <a:pt x="82" y="0"/>
                  <a:pt x="334" y="71"/>
                  <a:pt x="389" y="84"/>
                </a:cubicBezTo>
                <a:close/>
              </a:path>
            </a:pathLst>
          </a:custGeom>
          <a:solidFill>
            <a:schemeClr val="bg1"/>
          </a:solidFill>
          <a:ln w="9525">
            <a:noFill/>
            <a:round/>
            <a:headEnd/>
            <a:tailEnd/>
          </a:ln>
        </p:spPr>
        <p:txBody>
          <a:bodyPr>
            <a:prstTxWarp prst="textNoShape">
              <a:avLst/>
            </a:prstTxWarp>
          </a:bodyPr>
          <a:lstStyle/>
          <a:p>
            <a:endParaRPr lang="es-ES_tradnl"/>
          </a:p>
        </p:txBody>
      </p:sp>
      <p:sp>
        <p:nvSpPr>
          <p:cNvPr id="6" name="Freeform 8">
            <a:extLst>
              <a:ext uri="{FF2B5EF4-FFF2-40B4-BE49-F238E27FC236}">
                <a16:creationId xmlns:a16="http://schemas.microsoft.com/office/drawing/2014/main" id="{649A0F44-431E-5865-0507-1EC9D15FC6BB}"/>
              </a:ext>
            </a:extLst>
          </p:cNvPr>
          <p:cNvSpPr>
            <a:spLocks/>
          </p:cNvSpPr>
          <p:nvPr/>
        </p:nvSpPr>
        <p:spPr bwMode="auto">
          <a:xfrm>
            <a:off x="5562727" y="2754313"/>
            <a:ext cx="671513" cy="1300162"/>
          </a:xfrm>
          <a:custGeom>
            <a:avLst/>
            <a:gdLst>
              <a:gd name="T0" fmla="*/ 2147483647 w 423"/>
              <a:gd name="T1" fmla="*/ 2147483647 h 819"/>
              <a:gd name="T2" fmla="*/ 2147483647 w 423"/>
              <a:gd name="T3" fmla="*/ 2147483647 h 819"/>
              <a:gd name="T4" fmla="*/ 2147483647 w 423"/>
              <a:gd name="T5" fmla="*/ 2147483647 h 819"/>
              <a:gd name="T6" fmla="*/ 2147483647 w 423"/>
              <a:gd name="T7" fmla="*/ 2147483647 h 819"/>
              <a:gd name="T8" fmla="*/ 2147483647 w 423"/>
              <a:gd name="T9" fmla="*/ 2147483647 h 819"/>
              <a:gd name="T10" fmla="*/ 2147483647 w 423"/>
              <a:gd name="T11" fmla="*/ 2147483647 h 819"/>
              <a:gd name="T12" fmla="*/ 2147483647 w 423"/>
              <a:gd name="T13" fmla="*/ 2147483647 h 819"/>
              <a:gd name="T14" fmla="*/ 2147483647 w 423"/>
              <a:gd name="T15" fmla="*/ 2147483647 h 819"/>
              <a:gd name="T16" fmla="*/ 2147483647 w 423"/>
              <a:gd name="T17" fmla="*/ 2147483647 h 8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819"/>
              <a:gd name="T29" fmla="*/ 423 w 423"/>
              <a:gd name="T30" fmla="*/ 819 h 8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819">
                <a:moveTo>
                  <a:pt x="115" y="212"/>
                </a:moveTo>
                <a:cubicBezTo>
                  <a:pt x="99" y="244"/>
                  <a:pt x="158" y="246"/>
                  <a:pt x="175" y="275"/>
                </a:cubicBezTo>
                <a:cubicBezTo>
                  <a:pt x="192" y="304"/>
                  <a:pt x="224" y="338"/>
                  <a:pt x="220" y="389"/>
                </a:cubicBezTo>
                <a:cubicBezTo>
                  <a:pt x="216" y="440"/>
                  <a:pt x="178" y="524"/>
                  <a:pt x="148" y="581"/>
                </a:cubicBezTo>
                <a:cubicBezTo>
                  <a:pt x="118" y="638"/>
                  <a:pt x="52" y="702"/>
                  <a:pt x="37" y="731"/>
                </a:cubicBezTo>
                <a:cubicBezTo>
                  <a:pt x="22" y="760"/>
                  <a:pt x="0" y="762"/>
                  <a:pt x="58" y="758"/>
                </a:cubicBezTo>
                <a:cubicBezTo>
                  <a:pt x="116" y="754"/>
                  <a:pt x="353" y="819"/>
                  <a:pt x="388" y="707"/>
                </a:cubicBezTo>
                <a:cubicBezTo>
                  <a:pt x="423" y="595"/>
                  <a:pt x="315" y="166"/>
                  <a:pt x="271" y="83"/>
                </a:cubicBezTo>
                <a:cubicBezTo>
                  <a:pt x="227" y="0"/>
                  <a:pt x="131" y="180"/>
                  <a:pt x="115" y="212"/>
                </a:cubicBezTo>
                <a:close/>
              </a:path>
            </a:pathLst>
          </a:custGeom>
          <a:solidFill>
            <a:schemeClr val="bg1"/>
          </a:solidFill>
          <a:ln w="9525">
            <a:noFill/>
            <a:round/>
            <a:headEnd/>
            <a:tailEnd/>
          </a:ln>
        </p:spPr>
        <p:txBody>
          <a:bodyPr>
            <a:prstTxWarp prst="textNoShape">
              <a:avLst/>
            </a:prstTxWarp>
          </a:bodyPr>
          <a:lstStyle/>
          <a:p>
            <a:endParaRPr lang="es-ES_tradnl"/>
          </a:p>
        </p:txBody>
      </p:sp>
      <p:pic>
        <p:nvPicPr>
          <p:cNvPr id="3" name="Picture 4">
            <a:extLst>
              <a:ext uri="{FF2B5EF4-FFF2-40B4-BE49-F238E27FC236}">
                <a16:creationId xmlns:a16="http://schemas.microsoft.com/office/drawing/2014/main" id="{C61E8057-7BEA-57B2-57E3-A4759AD60BED}"/>
              </a:ext>
            </a:extLst>
          </p:cNvPr>
          <p:cNvPicPr>
            <a:picLocks noChangeAspect="1" noChangeArrowheads="1"/>
          </p:cNvPicPr>
          <p:nvPr/>
        </p:nvPicPr>
        <p:blipFill>
          <a:blip r:embed="rId3"/>
          <a:srcRect/>
          <a:stretch>
            <a:fillRect/>
          </a:stretch>
        </p:blipFill>
        <p:spPr bwMode="auto">
          <a:xfrm>
            <a:off x="1633538" y="1406525"/>
            <a:ext cx="5981700" cy="4665663"/>
          </a:xfrm>
          <a:prstGeom prst="rect">
            <a:avLst/>
          </a:prstGeom>
          <a:noFill/>
          <a:ln w="9525">
            <a:noFill/>
            <a:miter lim="800000"/>
            <a:headEnd/>
            <a:tailEnd/>
          </a:ln>
        </p:spPr>
      </p:pic>
      <p:sp>
        <p:nvSpPr>
          <p:cNvPr id="8" name="Rectangle 5">
            <a:extLst>
              <a:ext uri="{FF2B5EF4-FFF2-40B4-BE49-F238E27FC236}">
                <a16:creationId xmlns:a16="http://schemas.microsoft.com/office/drawing/2014/main" id="{887DAAA7-B954-2AB2-BE12-10C32B80079F}"/>
              </a:ext>
            </a:extLst>
          </p:cNvPr>
          <p:cNvSpPr>
            <a:spLocks noChangeArrowheads="1"/>
          </p:cNvSpPr>
          <p:nvPr/>
        </p:nvSpPr>
        <p:spPr bwMode="auto">
          <a:xfrm>
            <a:off x="2743200" y="2108200"/>
            <a:ext cx="1371600" cy="1485900"/>
          </a:xfrm>
          <a:prstGeom prst="rect">
            <a:avLst/>
          </a:prstGeom>
          <a:noFill/>
          <a:ln w="38100">
            <a:solidFill>
              <a:srgbClr val="FF0000"/>
            </a:solidFill>
            <a:miter lim="800000"/>
            <a:headEnd/>
            <a:tailEnd/>
          </a:ln>
        </p:spPr>
        <p:txBody>
          <a:bodyPr wrap="none" anchor="ctr">
            <a:prstTxWarp prst="textNoShape">
              <a:avLst/>
            </a:prstTxWarp>
          </a:bodyPr>
          <a:lstStyle/>
          <a:p>
            <a:endParaRPr lang="es-ES_tradnl"/>
          </a:p>
        </p:txBody>
      </p:sp>
    </p:spTree>
    <p:extLst>
      <p:ext uri="{BB962C8B-B14F-4D97-AF65-F5344CB8AC3E}">
        <p14:creationId xmlns:p14="http://schemas.microsoft.com/office/powerpoint/2010/main" val="146374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9A8164F5-EA10-CF74-631F-3DC2DF422F10}"/>
              </a:ext>
            </a:extLst>
          </p:cNvPr>
          <p:cNvSpPr txBox="1">
            <a:spLocks noChangeArrowheads="1"/>
          </p:cNvSpPr>
          <p:nvPr/>
        </p:nvSpPr>
        <p:spPr bwMode="auto">
          <a:xfrm>
            <a:off x="148781" y="76200"/>
            <a:ext cx="3205749"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t>[ Percepción visual: Ejemplos ]</a:t>
            </a:r>
            <a:endParaRPr lang="en-US" dirty="0"/>
          </a:p>
        </p:txBody>
      </p:sp>
      <p:sp>
        <p:nvSpPr>
          <p:cNvPr id="5" name="Freeform 7">
            <a:extLst>
              <a:ext uri="{FF2B5EF4-FFF2-40B4-BE49-F238E27FC236}">
                <a16:creationId xmlns:a16="http://schemas.microsoft.com/office/drawing/2014/main" id="{FA785121-F406-EE11-56A0-570CC9DA918C}"/>
              </a:ext>
            </a:extLst>
          </p:cNvPr>
          <p:cNvSpPr>
            <a:spLocks/>
          </p:cNvSpPr>
          <p:nvPr/>
        </p:nvSpPr>
        <p:spPr bwMode="auto">
          <a:xfrm>
            <a:off x="4965827" y="2909888"/>
            <a:ext cx="704850" cy="817562"/>
          </a:xfrm>
          <a:custGeom>
            <a:avLst/>
            <a:gdLst>
              <a:gd name="T0" fmla="*/ 2147483647 w 444"/>
              <a:gd name="T1" fmla="*/ 2147483647 h 515"/>
              <a:gd name="T2" fmla="*/ 2147483647 w 444"/>
              <a:gd name="T3" fmla="*/ 2147483647 h 515"/>
              <a:gd name="T4" fmla="*/ 2147483647 w 444"/>
              <a:gd name="T5" fmla="*/ 2147483647 h 515"/>
              <a:gd name="T6" fmla="*/ 2147483647 w 444"/>
              <a:gd name="T7" fmla="*/ 2147483647 h 515"/>
              <a:gd name="T8" fmla="*/ 2147483647 w 444"/>
              <a:gd name="T9" fmla="*/ 2147483647 h 515"/>
              <a:gd name="T10" fmla="*/ 2147483647 w 444"/>
              <a:gd name="T11" fmla="*/ 2147483647 h 515"/>
              <a:gd name="T12" fmla="*/ 2147483647 w 444"/>
              <a:gd name="T13" fmla="*/ 2147483647 h 515"/>
              <a:gd name="T14" fmla="*/ 2147483647 w 444"/>
              <a:gd name="T15" fmla="*/ 2147483647 h 515"/>
              <a:gd name="T16" fmla="*/ 2147483647 w 444"/>
              <a:gd name="T17" fmla="*/ 2147483647 h 5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4"/>
              <a:gd name="T28" fmla="*/ 0 h 515"/>
              <a:gd name="T29" fmla="*/ 444 w 444"/>
              <a:gd name="T30" fmla="*/ 515 h 5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4" h="515">
                <a:moveTo>
                  <a:pt x="389" y="84"/>
                </a:moveTo>
                <a:cubicBezTo>
                  <a:pt x="444" y="97"/>
                  <a:pt x="386" y="129"/>
                  <a:pt x="371" y="144"/>
                </a:cubicBezTo>
                <a:cubicBezTo>
                  <a:pt x="356" y="159"/>
                  <a:pt x="319" y="160"/>
                  <a:pt x="299" y="177"/>
                </a:cubicBezTo>
                <a:cubicBezTo>
                  <a:pt x="279" y="194"/>
                  <a:pt x="257" y="227"/>
                  <a:pt x="248" y="249"/>
                </a:cubicBezTo>
                <a:cubicBezTo>
                  <a:pt x="239" y="271"/>
                  <a:pt x="248" y="284"/>
                  <a:pt x="242" y="309"/>
                </a:cubicBezTo>
                <a:cubicBezTo>
                  <a:pt x="236" y="334"/>
                  <a:pt x="229" y="374"/>
                  <a:pt x="212" y="399"/>
                </a:cubicBezTo>
                <a:cubicBezTo>
                  <a:pt x="195" y="424"/>
                  <a:pt x="171" y="515"/>
                  <a:pt x="143" y="459"/>
                </a:cubicBezTo>
                <a:cubicBezTo>
                  <a:pt x="115" y="403"/>
                  <a:pt x="0" y="126"/>
                  <a:pt x="41" y="63"/>
                </a:cubicBezTo>
                <a:cubicBezTo>
                  <a:pt x="82" y="0"/>
                  <a:pt x="334" y="71"/>
                  <a:pt x="389" y="84"/>
                </a:cubicBezTo>
                <a:close/>
              </a:path>
            </a:pathLst>
          </a:custGeom>
          <a:solidFill>
            <a:schemeClr val="bg1"/>
          </a:solidFill>
          <a:ln w="9525">
            <a:noFill/>
            <a:round/>
            <a:headEnd/>
            <a:tailEnd/>
          </a:ln>
        </p:spPr>
        <p:txBody>
          <a:bodyPr>
            <a:prstTxWarp prst="textNoShape">
              <a:avLst/>
            </a:prstTxWarp>
          </a:bodyPr>
          <a:lstStyle/>
          <a:p>
            <a:endParaRPr lang="es-ES_tradnl"/>
          </a:p>
        </p:txBody>
      </p:sp>
      <p:sp>
        <p:nvSpPr>
          <p:cNvPr id="6" name="Freeform 8">
            <a:extLst>
              <a:ext uri="{FF2B5EF4-FFF2-40B4-BE49-F238E27FC236}">
                <a16:creationId xmlns:a16="http://schemas.microsoft.com/office/drawing/2014/main" id="{649A0F44-431E-5865-0507-1EC9D15FC6BB}"/>
              </a:ext>
            </a:extLst>
          </p:cNvPr>
          <p:cNvSpPr>
            <a:spLocks/>
          </p:cNvSpPr>
          <p:nvPr/>
        </p:nvSpPr>
        <p:spPr bwMode="auto">
          <a:xfrm>
            <a:off x="5562727" y="2754313"/>
            <a:ext cx="671513" cy="1300162"/>
          </a:xfrm>
          <a:custGeom>
            <a:avLst/>
            <a:gdLst>
              <a:gd name="T0" fmla="*/ 2147483647 w 423"/>
              <a:gd name="T1" fmla="*/ 2147483647 h 819"/>
              <a:gd name="T2" fmla="*/ 2147483647 w 423"/>
              <a:gd name="T3" fmla="*/ 2147483647 h 819"/>
              <a:gd name="T4" fmla="*/ 2147483647 w 423"/>
              <a:gd name="T5" fmla="*/ 2147483647 h 819"/>
              <a:gd name="T6" fmla="*/ 2147483647 w 423"/>
              <a:gd name="T7" fmla="*/ 2147483647 h 819"/>
              <a:gd name="T8" fmla="*/ 2147483647 w 423"/>
              <a:gd name="T9" fmla="*/ 2147483647 h 819"/>
              <a:gd name="T10" fmla="*/ 2147483647 w 423"/>
              <a:gd name="T11" fmla="*/ 2147483647 h 819"/>
              <a:gd name="T12" fmla="*/ 2147483647 w 423"/>
              <a:gd name="T13" fmla="*/ 2147483647 h 819"/>
              <a:gd name="T14" fmla="*/ 2147483647 w 423"/>
              <a:gd name="T15" fmla="*/ 2147483647 h 819"/>
              <a:gd name="T16" fmla="*/ 2147483647 w 423"/>
              <a:gd name="T17" fmla="*/ 2147483647 h 8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819"/>
              <a:gd name="T29" fmla="*/ 423 w 423"/>
              <a:gd name="T30" fmla="*/ 819 h 8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819">
                <a:moveTo>
                  <a:pt x="115" y="212"/>
                </a:moveTo>
                <a:cubicBezTo>
                  <a:pt x="99" y="244"/>
                  <a:pt x="158" y="246"/>
                  <a:pt x="175" y="275"/>
                </a:cubicBezTo>
                <a:cubicBezTo>
                  <a:pt x="192" y="304"/>
                  <a:pt x="224" y="338"/>
                  <a:pt x="220" y="389"/>
                </a:cubicBezTo>
                <a:cubicBezTo>
                  <a:pt x="216" y="440"/>
                  <a:pt x="178" y="524"/>
                  <a:pt x="148" y="581"/>
                </a:cubicBezTo>
                <a:cubicBezTo>
                  <a:pt x="118" y="638"/>
                  <a:pt x="52" y="702"/>
                  <a:pt x="37" y="731"/>
                </a:cubicBezTo>
                <a:cubicBezTo>
                  <a:pt x="22" y="760"/>
                  <a:pt x="0" y="762"/>
                  <a:pt x="58" y="758"/>
                </a:cubicBezTo>
                <a:cubicBezTo>
                  <a:pt x="116" y="754"/>
                  <a:pt x="353" y="819"/>
                  <a:pt x="388" y="707"/>
                </a:cubicBezTo>
                <a:cubicBezTo>
                  <a:pt x="423" y="595"/>
                  <a:pt x="315" y="166"/>
                  <a:pt x="271" y="83"/>
                </a:cubicBezTo>
                <a:cubicBezTo>
                  <a:pt x="227" y="0"/>
                  <a:pt x="131" y="180"/>
                  <a:pt x="115" y="212"/>
                </a:cubicBezTo>
                <a:close/>
              </a:path>
            </a:pathLst>
          </a:custGeom>
          <a:solidFill>
            <a:schemeClr val="bg1"/>
          </a:solidFill>
          <a:ln w="9525">
            <a:noFill/>
            <a:round/>
            <a:headEnd/>
            <a:tailEnd/>
          </a:ln>
        </p:spPr>
        <p:txBody>
          <a:bodyPr>
            <a:prstTxWarp prst="textNoShape">
              <a:avLst/>
            </a:prstTxWarp>
          </a:bodyPr>
          <a:lstStyle/>
          <a:p>
            <a:endParaRPr lang="es-ES_tradnl"/>
          </a:p>
        </p:txBody>
      </p:sp>
      <p:pic>
        <p:nvPicPr>
          <p:cNvPr id="4" name="Picture 4" descr="futbol">
            <a:extLst>
              <a:ext uri="{FF2B5EF4-FFF2-40B4-BE49-F238E27FC236}">
                <a16:creationId xmlns:a16="http://schemas.microsoft.com/office/drawing/2014/main" id="{B7ABF3B4-7951-2388-5AF3-93D848BFF0AF}"/>
              </a:ext>
            </a:extLst>
          </p:cNvPr>
          <p:cNvPicPr>
            <a:picLocks noChangeAspect="1" noChangeArrowheads="1"/>
          </p:cNvPicPr>
          <p:nvPr/>
        </p:nvPicPr>
        <p:blipFill>
          <a:blip r:embed="rId3"/>
          <a:srcRect/>
          <a:stretch>
            <a:fillRect/>
          </a:stretch>
        </p:blipFill>
        <p:spPr bwMode="auto">
          <a:xfrm>
            <a:off x="492125" y="923925"/>
            <a:ext cx="8042275" cy="5364163"/>
          </a:xfrm>
          <a:prstGeom prst="rect">
            <a:avLst/>
          </a:prstGeom>
          <a:noFill/>
          <a:ln w="9525">
            <a:noFill/>
            <a:miter lim="800000"/>
            <a:headEnd/>
            <a:tailEnd/>
          </a:ln>
        </p:spPr>
      </p:pic>
      <p:sp>
        <p:nvSpPr>
          <p:cNvPr id="7" name="Rectangle 5">
            <a:extLst>
              <a:ext uri="{FF2B5EF4-FFF2-40B4-BE49-F238E27FC236}">
                <a16:creationId xmlns:a16="http://schemas.microsoft.com/office/drawing/2014/main" id="{6F339E92-F3D6-8267-A428-072A78ACD784}"/>
              </a:ext>
            </a:extLst>
          </p:cNvPr>
          <p:cNvSpPr>
            <a:spLocks noChangeArrowheads="1"/>
          </p:cNvSpPr>
          <p:nvPr/>
        </p:nvSpPr>
        <p:spPr bwMode="auto">
          <a:xfrm>
            <a:off x="5207000" y="1930400"/>
            <a:ext cx="1689100" cy="1485900"/>
          </a:xfrm>
          <a:prstGeom prst="rect">
            <a:avLst/>
          </a:prstGeom>
          <a:noFill/>
          <a:ln w="38100">
            <a:solidFill>
              <a:srgbClr val="FF0000"/>
            </a:solidFill>
            <a:miter lim="800000"/>
            <a:headEnd/>
            <a:tailEnd/>
          </a:ln>
        </p:spPr>
        <p:txBody>
          <a:bodyPr wrap="none" anchor="ctr">
            <a:prstTxWarp prst="textNoShape">
              <a:avLst/>
            </a:prstTxWarp>
          </a:bodyPr>
          <a:lstStyle/>
          <a:p>
            <a:endParaRPr lang="es-ES_tradnl"/>
          </a:p>
        </p:txBody>
      </p:sp>
    </p:spTree>
    <p:extLst>
      <p:ext uri="{BB962C8B-B14F-4D97-AF65-F5344CB8AC3E}">
        <p14:creationId xmlns:p14="http://schemas.microsoft.com/office/powerpoint/2010/main" val="350301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9A8164F5-EA10-CF74-631F-3DC2DF422F10}"/>
              </a:ext>
            </a:extLst>
          </p:cNvPr>
          <p:cNvSpPr txBox="1">
            <a:spLocks noChangeArrowheads="1"/>
          </p:cNvSpPr>
          <p:nvPr/>
        </p:nvSpPr>
        <p:spPr bwMode="auto">
          <a:xfrm>
            <a:off x="148781" y="76200"/>
            <a:ext cx="417896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t>[ Percepción visual: ¿Qué tan cierto es? ]</a:t>
            </a:r>
            <a:endParaRPr lang="en-US" dirty="0"/>
          </a:p>
        </p:txBody>
      </p:sp>
      <p:sp>
        <p:nvSpPr>
          <p:cNvPr id="5" name="Freeform 7">
            <a:extLst>
              <a:ext uri="{FF2B5EF4-FFF2-40B4-BE49-F238E27FC236}">
                <a16:creationId xmlns:a16="http://schemas.microsoft.com/office/drawing/2014/main" id="{FA785121-F406-EE11-56A0-570CC9DA918C}"/>
              </a:ext>
            </a:extLst>
          </p:cNvPr>
          <p:cNvSpPr>
            <a:spLocks/>
          </p:cNvSpPr>
          <p:nvPr/>
        </p:nvSpPr>
        <p:spPr bwMode="auto">
          <a:xfrm>
            <a:off x="4965827" y="2909888"/>
            <a:ext cx="704850" cy="817562"/>
          </a:xfrm>
          <a:custGeom>
            <a:avLst/>
            <a:gdLst>
              <a:gd name="T0" fmla="*/ 2147483647 w 444"/>
              <a:gd name="T1" fmla="*/ 2147483647 h 515"/>
              <a:gd name="T2" fmla="*/ 2147483647 w 444"/>
              <a:gd name="T3" fmla="*/ 2147483647 h 515"/>
              <a:gd name="T4" fmla="*/ 2147483647 w 444"/>
              <a:gd name="T5" fmla="*/ 2147483647 h 515"/>
              <a:gd name="T6" fmla="*/ 2147483647 w 444"/>
              <a:gd name="T7" fmla="*/ 2147483647 h 515"/>
              <a:gd name="T8" fmla="*/ 2147483647 w 444"/>
              <a:gd name="T9" fmla="*/ 2147483647 h 515"/>
              <a:gd name="T10" fmla="*/ 2147483647 w 444"/>
              <a:gd name="T11" fmla="*/ 2147483647 h 515"/>
              <a:gd name="T12" fmla="*/ 2147483647 w 444"/>
              <a:gd name="T13" fmla="*/ 2147483647 h 515"/>
              <a:gd name="T14" fmla="*/ 2147483647 w 444"/>
              <a:gd name="T15" fmla="*/ 2147483647 h 515"/>
              <a:gd name="T16" fmla="*/ 2147483647 w 444"/>
              <a:gd name="T17" fmla="*/ 2147483647 h 5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4"/>
              <a:gd name="T28" fmla="*/ 0 h 515"/>
              <a:gd name="T29" fmla="*/ 444 w 444"/>
              <a:gd name="T30" fmla="*/ 515 h 5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4" h="515">
                <a:moveTo>
                  <a:pt x="389" y="84"/>
                </a:moveTo>
                <a:cubicBezTo>
                  <a:pt x="444" y="97"/>
                  <a:pt x="386" y="129"/>
                  <a:pt x="371" y="144"/>
                </a:cubicBezTo>
                <a:cubicBezTo>
                  <a:pt x="356" y="159"/>
                  <a:pt x="319" y="160"/>
                  <a:pt x="299" y="177"/>
                </a:cubicBezTo>
                <a:cubicBezTo>
                  <a:pt x="279" y="194"/>
                  <a:pt x="257" y="227"/>
                  <a:pt x="248" y="249"/>
                </a:cubicBezTo>
                <a:cubicBezTo>
                  <a:pt x="239" y="271"/>
                  <a:pt x="248" y="284"/>
                  <a:pt x="242" y="309"/>
                </a:cubicBezTo>
                <a:cubicBezTo>
                  <a:pt x="236" y="334"/>
                  <a:pt x="229" y="374"/>
                  <a:pt x="212" y="399"/>
                </a:cubicBezTo>
                <a:cubicBezTo>
                  <a:pt x="195" y="424"/>
                  <a:pt x="171" y="515"/>
                  <a:pt x="143" y="459"/>
                </a:cubicBezTo>
                <a:cubicBezTo>
                  <a:pt x="115" y="403"/>
                  <a:pt x="0" y="126"/>
                  <a:pt x="41" y="63"/>
                </a:cubicBezTo>
                <a:cubicBezTo>
                  <a:pt x="82" y="0"/>
                  <a:pt x="334" y="71"/>
                  <a:pt x="389" y="84"/>
                </a:cubicBezTo>
                <a:close/>
              </a:path>
            </a:pathLst>
          </a:custGeom>
          <a:solidFill>
            <a:schemeClr val="bg1"/>
          </a:solidFill>
          <a:ln w="9525">
            <a:noFill/>
            <a:round/>
            <a:headEnd/>
            <a:tailEnd/>
          </a:ln>
        </p:spPr>
        <p:txBody>
          <a:bodyPr>
            <a:prstTxWarp prst="textNoShape">
              <a:avLst/>
            </a:prstTxWarp>
          </a:bodyPr>
          <a:lstStyle/>
          <a:p>
            <a:endParaRPr lang="es-ES_tradnl"/>
          </a:p>
        </p:txBody>
      </p:sp>
      <p:sp>
        <p:nvSpPr>
          <p:cNvPr id="6" name="Freeform 8">
            <a:extLst>
              <a:ext uri="{FF2B5EF4-FFF2-40B4-BE49-F238E27FC236}">
                <a16:creationId xmlns:a16="http://schemas.microsoft.com/office/drawing/2014/main" id="{649A0F44-431E-5865-0507-1EC9D15FC6BB}"/>
              </a:ext>
            </a:extLst>
          </p:cNvPr>
          <p:cNvSpPr>
            <a:spLocks/>
          </p:cNvSpPr>
          <p:nvPr/>
        </p:nvSpPr>
        <p:spPr bwMode="auto">
          <a:xfrm>
            <a:off x="5562727" y="2754313"/>
            <a:ext cx="671513" cy="1300162"/>
          </a:xfrm>
          <a:custGeom>
            <a:avLst/>
            <a:gdLst>
              <a:gd name="T0" fmla="*/ 2147483647 w 423"/>
              <a:gd name="T1" fmla="*/ 2147483647 h 819"/>
              <a:gd name="T2" fmla="*/ 2147483647 w 423"/>
              <a:gd name="T3" fmla="*/ 2147483647 h 819"/>
              <a:gd name="T4" fmla="*/ 2147483647 w 423"/>
              <a:gd name="T5" fmla="*/ 2147483647 h 819"/>
              <a:gd name="T6" fmla="*/ 2147483647 w 423"/>
              <a:gd name="T7" fmla="*/ 2147483647 h 819"/>
              <a:gd name="T8" fmla="*/ 2147483647 w 423"/>
              <a:gd name="T9" fmla="*/ 2147483647 h 819"/>
              <a:gd name="T10" fmla="*/ 2147483647 w 423"/>
              <a:gd name="T11" fmla="*/ 2147483647 h 819"/>
              <a:gd name="T12" fmla="*/ 2147483647 w 423"/>
              <a:gd name="T13" fmla="*/ 2147483647 h 819"/>
              <a:gd name="T14" fmla="*/ 2147483647 w 423"/>
              <a:gd name="T15" fmla="*/ 2147483647 h 819"/>
              <a:gd name="T16" fmla="*/ 2147483647 w 423"/>
              <a:gd name="T17" fmla="*/ 2147483647 h 8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819"/>
              <a:gd name="T29" fmla="*/ 423 w 423"/>
              <a:gd name="T30" fmla="*/ 819 h 8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819">
                <a:moveTo>
                  <a:pt x="115" y="212"/>
                </a:moveTo>
                <a:cubicBezTo>
                  <a:pt x="99" y="244"/>
                  <a:pt x="158" y="246"/>
                  <a:pt x="175" y="275"/>
                </a:cubicBezTo>
                <a:cubicBezTo>
                  <a:pt x="192" y="304"/>
                  <a:pt x="224" y="338"/>
                  <a:pt x="220" y="389"/>
                </a:cubicBezTo>
                <a:cubicBezTo>
                  <a:pt x="216" y="440"/>
                  <a:pt x="178" y="524"/>
                  <a:pt x="148" y="581"/>
                </a:cubicBezTo>
                <a:cubicBezTo>
                  <a:pt x="118" y="638"/>
                  <a:pt x="52" y="702"/>
                  <a:pt x="37" y="731"/>
                </a:cubicBezTo>
                <a:cubicBezTo>
                  <a:pt x="22" y="760"/>
                  <a:pt x="0" y="762"/>
                  <a:pt x="58" y="758"/>
                </a:cubicBezTo>
                <a:cubicBezTo>
                  <a:pt x="116" y="754"/>
                  <a:pt x="353" y="819"/>
                  <a:pt x="388" y="707"/>
                </a:cubicBezTo>
                <a:cubicBezTo>
                  <a:pt x="423" y="595"/>
                  <a:pt x="315" y="166"/>
                  <a:pt x="271" y="83"/>
                </a:cubicBezTo>
                <a:cubicBezTo>
                  <a:pt x="227" y="0"/>
                  <a:pt x="131" y="180"/>
                  <a:pt x="115" y="212"/>
                </a:cubicBezTo>
                <a:close/>
              </a:path>
            </a:pathLst>
          </a:custGeom>
          <a:solidFill>
            <a:schemeClr val="bg1"/>
          </a:solidFill>
          <a:ln w="9525">
            <a:noFill/>
            <a:round/>
            <a:headEnd/>
            <a:tailEnd/>
          </a:ln>
        </p:spPr>
        <p:txBody>
          <a:bodyPr>
            <a:prstTxWarp prst="textNoShape">
              <a:avLst/>
            </a:prstTxWarp>
          </a:bodyPr>
          <a:lstStyle/>
          <a:p>
            <a:endParaRPr lang="es-ES_tradnl"/>
          </a:p>
        </p:txBody>
      </p:sp>
      <p:pic>
        <p:nvPicPr>
          <p:cNvPr id="3" name="Picture 3" descr="IMG01-colores.jpg">
            <a:extLst>
              <a:ext uri="{FF2B5EF4-FFF2-40B4-BE49-F238E27FC236}">
                <a16:creationId xmlns:a16="http://schemas.microsoft.com/office/drawing/2014/main" id="{CC67772C-CCE3-3FB4-E360-1B40AE14E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8733" y="750358"/>
            <a:ext cx="6159500" cy="5954183"/>
          </a:xfrm>
          <a:prstGeom prst="rect">
            <a:avLst/>
          </a:prstGeom>
        </p:spPr>
      </p:pic>
    </p:spTree>
    <p:extLst>
      <p:ext uri="{BB962C8B-B14F-4D97-AF65-F5344CB8AC3E}">
        <p14:creationId xmlns:p14="http://schemas.microsoft.com/office/powerpoint/2010/main" val="1157397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B28FB9-0B9B-5EA2-2007-DE0AF340C2B6}"/>
              </a:ext>
            </a:extLst>
          </p:cNvPr>
          <p:cNvSpPr>
            <a:spLocks noGrp="1"/>
          </p:cNvSpPr>
          <p:nvPr>
            <p:ph type="title"/>
          </p:nvPr>
        </p:nvSpPr>
        <p:spPr/>
        <p:txBody>
          <a:bodyPr/>
          <a:lstStyle/>
          <a:p>
            <a:r>
              <a:rPr lang="es-MX" dirty="0"/>
              <a:t>EM </a:t>
            </a:r>
            <a:r>
              <a:rPr lang="es-MX" dirty="0" err="1"/>
              <a:t>Spectrum</a:t>
            </a:r>
            <a:endParaRPr lang="es-MX" dirty="0"/>
          </a:p>
        </p:txBody>
      </p:sp>
      <p:sp>
        <p:nvSpPr>
          <p:cNvPr id="3" name="Marcador de contenido 2">
            <a:extLst>
              <a:ext uri="{FF2B5EF4-FFF2-40B4-BE49-F238E27FC236}">
                <a16:creationId xmlns:a16="http://schemas.microsoft.com/office/drawing/2014/main" id="{B30D850A-F415-B2B2-A02E-584822165FD2}"/>
              </a:ext>
            </a:extLst>
          </p:cNvPr>
          <p:cNvSpPr>
            <a:spLocks noGrp="1"/>
          </p:cNvSpPr>
          <p:nvPr>
            <p:ph idx="1"/>
          </p:nvPr>
        </p:nvSpPr>
        <p:spPr>
          <a:xfrm>
            <a:off x="838200" y="1432373"/>
            <a:ext cx="10515600" cy="4351338"/>
          </a:xfrm>
        </p:spPr>
        <p:txBody>
          <a:bodyPr>
            <a:normAutofit/>
          </a:bodyPr>
          <a:lstStyle/>
          <a:p>
            <a:r>
              <a:rPr lang="es-ES" sz="2000" dirty="0"/>
              <a:t>La principal fuente de energía para imágenes es EM </a:t>
            </a:r>
            <a:r>
              <a:rPr lang="es-ES" sz="2000" dirty="0" err="1"/>
              <a:t>Spectrum</a:t>
            </a:r>
            <a:r>
              <a:rPr lang="es-ES" sz="2000" dirty="0"/>
              <a:t>.  (Existen otras: acústica, ultrasónica, etc.)</a:t>
            </a:r>
          </a:p>
          <a:p>
            <a:r>
              <a:rPr lang="es-ES" sz="2000" dirty="0"/>
              <a:t>Las imágenes basadas en radiación del espectro EM son las más familiares, especialmente imágenes en las bandas de rayos X y luz visual. </a:t>
            </a:r>
          </a:p>
          <a:p>
            <a:r>
              <a:rPr lang="es-ES" sz="2000" dirty="0"/>
              <a:t>Las ondas electromagnéticas se pueden considerar como una corriente de partículas sin masa, cada una de las cuales viaja en forma de onda con un patrón y moviéndose a la velocidad de la luz. </a:t>
            </a:r>
          </a:p>
          <a:p>
            <a:r>
              <a:rPr lang="es-ES" sz="2000" dirty="0"/>
              <a:t>Cada partícula sin masa contiene una cierta cantidad (o paquete) de energía. Cada paquete de energía se llama fotón. </a:t>
            </a:r>
          </a:p>
        </p:txBody>
      </p:sp>
      <p:pic>
        <p:nvPicPr>
          <p:cNvPr id="7" name="Imagen 6">
            <a:extLst>
              <a:ext uri="{FF2B5EF4-FFF2-40B4-BE49-F238E27FC236}">
                <a16:creationId xmlns:a16="http://schemas.microsoft.com/office/drawing/2014/main" id="{9D8860FC-6593-FE7A-8C8D-DFD4180EFAA7}"/>
              </a:ext>
            </a:extLst>
          </p:cNvPr>
          <p:cNvPicPr>
            <a:picLocks noChangeAspect="1"/>
          </p:cNvPicPr>
          <p:nvPr/>
        </p:nvPicPr>
        <p:blipFill>
          <a:blip r:embed="rId2"/>
          <a:stretch>
            <a:fillRect/>
          </a:stretch>
        </p:blipFill>
        <p:spPr>
          <a:xfrm>
            <a:off x="1243689" y="4367718"/>
            <a:ext cx="9132989" cy="1534127"/>
          </a:xfrm>
          <a:prstGeom prst="rect">
            <a:avLst/>
          </a:prstGeom>
        </p:spPr>
      </p:pic>
    </p:spTree>
    <p:extLst>
      <p:ext uri="{BB962C8B-B14F-4D97-AF65-F5344CB8AC3E}">
        <p14:creationId xmlns:p14="http://schemas.microsoft.com/office/powerpoint/2010/main" val="3724952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B28FB9-0B9B-5EA2-2007-DE0AF340C2B6}"/>
              </a:ext>
            </a:extLst>
          </p:cNvPr>
          <p:cNvSpPr>
            <a:spLocks noGrp="1"/>
          </p:cNvSpPr>
          <p:nvPr>
            <p:ph type="title"/>
          </p:nvPr>
        </p:nvSpPr>
        <p:spPr/>
        <p:txBody>
          <a:bodyPr/>
          <a:lstStyle/>
          <a:p>
            <a:r>
              <a:rPr lang="es-MX" dirty="0"/>
              <a:t>EM </a:t>
            </a:r>
            <a:r>
              <a:rPr lang="es-MX" dirty="0" err="1"/>
              <a:t>Spectrum</a:t>
            </a:r>
            <a:endParaRPr lang="es-MX" dirty="0"/>
          </a:p>
        </p:txBody>
      </p:sp>
      <p:sp>
        <p:nvSpPr>
          <p:cNvPr id="3" name="Marcador de contenido 2">
            <a:extLst>
              <a:ext uri="{FF2B5EF4-FFF2-40B4-BE49-F238E27FC236}">
                <a16:creationId xmlns:a16="http://schemas.microsoft.com/office/drawing/2014/main" id="{B30D850A-F415-B2B2-A02E-584822165FD2}"/>
              </a:ext>
            </a:extLst>
          </p:cNvPr>
          <p:cNvSpPr>
            <a:spLocks noGrp="1"/>
          </p:cNvSpPr>
          <p:nvPr>
            <p:ph idx="1"/>
          </p:nvPr>
        </p:nvSpPr>
        <p:spPr>
          <a:xfrm>
            <a:off x="838200" y="1432373"/>
            <a:ext cx="10515600" cy="4351338"/>
          </a:xfrm>
        </p:spPr>
        <p:txBody>
          <a:bodyPr>
            <a:normAutofit/>
          </a:bodyPr>
          <a:lstStyle/>
          <a:p>
            <a:r>
              <a:rPr lang="es-ES" sz="2000" dirty="0"/>
              <a:t>Uno de las formas más sencillas de desarrollar una comprensión básica del alcance del procesamiento de imágenes aplicaciones es categorizar imágenes según su </a:t>
            </a:r>
            <a:r>
              <a:rPr lang="es-ES" sz="2000" dirty="0" err="1"/>
              <a:t>fuente:radio</a:t>
            </a:r>
            <a:r>
              <a:rPr lang="es-ES" sz="2000" dirty="0"/>
              <a:t> </a:t>
            </a:r>
            <a:r>
              <a:rPr lang="es-ES" sz="2000" dirty="0" err="1"/>
              <a:t>waves</a:t>
            </a:r>
            <a:r>
              <a:rPr lang="es-ES" sz="2000" dirty="0"/>
              <a:t>, </a:t>
            </a:r>
            <a:r>
              <a:rPr lang="es-ES" sz="2000" dirty="0" err="1"/>
              <a:t>microwaves</a:t>
            </a:r>
            <a:r>
              <a:rPr lang="es-ES" sz="2000" dirty="0"/>
              <a:t>, </a:t>
            </a:r>
            <a:r>
              <a:rPr lang="es-ES" sz="2000" dirty="0" err="1"/>
              <a:t>infrared</a:t>
            </a:r>
            <a:r>
              <a:rPr lang="es-ES" sz="2000" dirty="0"/>
              <a:t> light, </a:t>
            </a:r>
            <a:r>
              <a:rPr lang="es-ES" sz="2000" dirty="0" err="1"/>
              <a:t>ultraviolet</a:t>
            </a:r>
            <a:r>
              <a:rPr lang="es-ES" sz="2000" dirty="0"/>
              <a:t> light, X-</a:t>
            </a:r>
            <a:r>
              <a:rPr lang="es-ES" sz="2000" dirty="0" err="1"/>
              <a:t>rays</a:t>
            </a:r>
            <a:r>
              <a:rPr lang="es-ES" sz="2000" dirty="0"/>
              <a:t> and gamma-</a:t>
            </a:r>
            <a:r>
              <a:rPr lang="es-ES" sz="2000" dirty="0" err="1"/>
              <a:t>rays</a:t>
            </a:r>
            <a:r>
              <a:rPr lang="es-ES" sz="2000" dirty="0"/>
              <a:t>.</a:t>
            </a:r>
            <a:endParaRPr lang="es-MX" sz="3200" dirty="0"/>
          </a:p>
        </p:txBody>
      </p:sp>
      <p:pic>
        <p:nvPicPr>
          <p:cNvPr id="5" name="Imagen 4">
            <a:extLst>
              <a:ext uri="{FF2B5EF4-FFF2-40B4-BE49-F238E27FC236}">
                <a16:creationId xmlns:a16="http://schemas.microsoft.com/office/drawing/2014/main" id="{A2CE3584-CB62-9A8E-50D9-080E1F36549F}"/>
              </a:ext>
            </a:extLst>
          </p:cNvPr>
          <p:cNvPicPr>
            <a:picLocks noChangeAspect="1"/>
          </p:cNvPicPr>
          <p:nvPr/>
        </p:nvPicPr>
        <p:blipFill>
          <a:blip r:embed="rId2"/>
          <a:stretch>
            <a:fillRect/>
          </a:stretch>
        </p:blipFill>
        <p:spPr>
          <a:xfrm>
            <a:off x="1140542" y="2532898"/>
            <a:ext cx="2636039" cy="1753967"/>
          </a:xfrm>
          <a:prstGeom prst="rect">
            <a:avLst/>
          </a:prstGeom>
        </p:spPr>
      </p:pic>
      <p:pic>
        <p:nvPicPr>
          <p:cNvPr id="8" name="Imagen 7">
            <a:extLst>
              <a:ext uri="{FF2B5EF4-FFF2-40B4-BE49-F238E27FC236}">
                <a16:creationId xmlns:a16="http://schemas.microsoft.com/office/drawing/2014/main" id="{2272A306-53BC-C304-8E89-EC0CD4E0BB7A}"/>
              </a:ext>
            </a:extLst>
          </p:cNvPr>
          <p:cNvPicPr>
            <a:picLocks noChangeAspect="1"/>
          </p:cNvPicPr>
          <p:nvPr/>
        </p:nvPicPr>
        <p:blipFill>
          <a:blip r:embed="rId3"/>
          <a:stretch>
            <a:fillRect/>
          </a:stretch>
        </p:blipFill>
        <p:spPr>
          <a:xfrm>
            <a:off x="4520381" y="2532898"/>
            <a:ext cx="1924264" cy="2088264"/>
          </a:xfrm>
          <a:prstGeom prst="rect">
            <a:avLst/>
          </a:prstGeom>
        </p:spPr>
      </p:pic>
      <p:pic>
        <p:nvPicPr>
          <p:cNvPr id="12" name="Imagen 11">
            <a:extLst>
              <a:ext uri="{FF2B5EF4-FFF2-40B4-BE49-F238E27FC236}">
                <a16:creationId xmlns:a16="http://schemas.microsoft.com/office/drawing/2014/main" id="{53952999-287D-BBE6-C13E-9EBFD5B4DAAD}"/>
              </a:ext>
            </a:extLst>
          </p:cNvPr>
          <p:cNvPicPr>
            <a:picLocks noChangeAspect="1"/>
          </p:cNvPicPr>
          <p:nvPr/>
        </p:nvPicPr>
        <p:blipFill>
          <a:blip r:embed="rId4"/>
          <a:stretch>
            <a:fillRect/>
          </a:stretch>
        </p:blipFill>
        <p:spPr>
          <a:xfrm>
            <a:off x="6746987" y="2479748"/>
            <a:ext cx="3415666" cy="2476652"/>
          </a:xfrm>
          <a:prstGeom prst="rect">
            <a:avLst/>
          </a:prstGeom>
        </p:spPr>
      </p:pic>
      <p:pic>
        <p:nvPicPr>
          <p:cNvPr id="16" name="Imagen 15">
            <a:extLst>
              <a:ext uri="{FF2B5EF4-FFF2-40B4-BE49-F238E27FC236}">
                <a16:creationId xmlns:a16="http://schemas.microsoft.com/office/drawing/2014/main" id="{01859F3A-074D-0E16-1E4B-3666257064AF}"/>
              </a:ext>
            </a:extLst>
          </p:cNvPr>
          <p:cNvPicPr>
            <a:picLocks noChangeAspect="1"/>
          </p:cNvPicPr>
          <p:nvPr/>
        </p:nvPicPr>
        <p:blipFill>
          <a:blip r:embed="rId5"/>
          <a:stretch>
            <a:fillRect/>
          </a:stretch>
        </p:blipFill>
        <p:spPr>
          <a:xfrm>
            <a:off x="1140542" y="4377539"/>
            <a:ext cx="1666168" cy="2425201"/>
          </a:xfrm>
          <a:prstGeom prst="rect">
            <a:avLst/>
          </a:prstGeom>
        </p:spPr>
      </p:pic>
    </p:spTree>
    <p:extLst>
      <p:ext uri="{BB962C8B-B14F-4D97-AF65-F5344CB8AC3E}">
        <p14:creationId xmlns:p14="http://schemas.microsoft.com/office/powerpoint/2010/main" val="1023424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B28FB9-0B9B-5EA2-2007-DE0AF340C2B6}"/>
              </a:ext>
            </a:extLst>
          </p:cNvPr>
          <p:cNvSpPr>
            <a:spLocks noGrp="1"/>
          </p:cNvSpPr>
          <p:nvPr>
            <p:ph type="title"/>
          </p:nvPr>
        </p:nvSpPr>
        <p:spPr/>
        <p:txBody>
          <a:bodyPr/>
          <a:lstStyle/>
          <a:p>
            <a:r>
              <a:rPr lang="es-MX" dirty="0"/>
              <a:t>Visión y Percepción</a:t>
            </a:r>
          </a:p>
        </p:txBody>
      </p:sp>
      <p:sp>
        <p:nvSpPr>
          <p:cNvPr id="7" name="Marcador de contenido 6">
            <a:extLst>
              <a:ext uri="{FF2B5EF4-FFF2-40B4-BE49-F238E27FC236}">
                <a16:creationId xmlns:a16="http://schemas.microsoft.com/office/drawing/2014/main" id="{A7490613-6368-8471-7AF5-FFA739AE3B7F}"/>
              </a:ext>
            </a:extLst>
          </p:cNvPr>
          <p:cNvSpPr>
            <a:spLocks noGrp="1"/>
          </p:cNvSpPr>
          <p:nvPr>
            <p:ph idx="1"/>
          </p:nvPr>
        </p:nvSpPr>
        <p:spPr/>
        <p:txBody>
          <a:bodyPr>
            <a:normAutofit/>
          </a:bodyPr>
          <a:lstStyle/>
          <a:p>
            <a:r>
              <a:rPr lang="es-ES" dirty="0"/>
              <a:t>La visión se refiere al proceso físico de captación de luz y formación de imágenes en el sistema visual. La percepción, por otro lado, es el proceso cognitivo que interpreta esas imágenes y les da sentido. La percepción incluye la interpretación de la información sensorial, reconocimiento de patrones, y la integración de experiencias previas para formar una comprensión del entorno visual.</a:t>
            </a:r>
            <a:endParaRPr lang="es-MX" dirty="0"/>
          </a:p>
        </p:txBody>
      </p:sp>
    </p:spTree>
    <p:extLst>
      <p:ext uri="{BB962C8B-B14F-4D97-AF65-F5344CB8AC3E}">
        <p14:creationId xmlns:p14="http://schemas.microsoft.com/office/powerpoint/2010/main" val="1669338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B28FB9-0B9B-5EA2-2007-DE0AF340C2B6}"/>
              </a:ext>
            </a:extLst>
          </p:cNvPr>
          <p:cNvSpPr>
            <a:spLocks noGrp="1"/>
          </p:cNvSpPr>
          <p:nvPr>
            <p:ph type="title"/>
          </p:nvPr>
        </p:nvSpPr>
        <p:spPr/>
        <p:txBody>
          <a:bodyPr/>
          <a:lstStyle/>
          <a:p>
            <a:r>
              <a:rPr lang="es-MX" dirty="0"/>
              <a:t>La Visión Humana</a:t>
            </a:r>
          </a:p>
        </p:txBody>
      </p:sp>
      <p:sp>
        <p:nvSpPr>
          <p:cNvPr id="3" name="Marcador de contenido 2">
            <a:extLst>
              <a:ext uri="{FF2B5EF4-FFF2-40B4-BE49-F238E27FC236}">
                <a16:creationId xmlns:a16="http://schemas.microsoft.com/office/drawing/2014/main" id="{B30D850A-F415-B2B2-A02E-584822165FD2}"/>
              </a:ext>
            </a:extLst>
          </p:cNvPr>
          <p:cNvSpPr>
            <a:spLocks noGrp="1"/>
          </p:cNvSpPr>
          <p:nvPr>
            <p:ph idx="1"/>
          </p:nvPr>
        </p:nvSpPr>
        <p:spPr/>
        <p:txBody>
          <a:bodyPr>
            <a:normAutofit/>
          </a:bodyPr>
          <a:lstStyle/>
          <a:p>
            <a:pPr marL="0" indent="0">
              <a:buNone/>
            </a:pPr>
            <a:r>
              <a:rPr lang="es-ES" sz="2000" dirty="0"/>
              <a:t>La visión humana es el proceso mediante el cual los ojos y el cerebro humano colaboran para interpretar la luz reflejada por los objetos en el entorno y convertirla en una representación visual coherente. Este proceso permite a los seres humanos percibir formas, colores, movimientos y la profundidad de los objetos, contribuyendo significativamente a la interacción y comprensión del entorno.</a:t>
            </a:r>
          </a:p>
          <a:p>
            <a:pPr marL="0" indent="0">
              <a:buNone/>
            </a:pPr>
            <a:endParaRPr lang="es-MX" sz="3200" dirty="0"/>
          </a:p>
        </p:txBody>
      </p:sp>
    </p:spTree>
    <p:extLst>
      <p:ext uri="{BB962C8B-B14F-4D97-AF65-F5344CB8AC3E}">
        <p14:creationId xmlns:p14="http://schemas.microsoft.com/office/powerpoint/2010/main" val="2542570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B28FB9-0B9B-5EA2-2007-DE0AF340C2B6}"/>
              </a:ext>
            </a:extLst>
          </p:cNvPr>
          <p:cNvSpPr>
            <a:spLocks noGrp="1"/>
          </p:cNvSpPr>
          <p:nvPr>
            <p:ph type="title"/>
          </p:nvPr>
        </p:nvSpPr>
        <p:spPr/>
        <p:txBody>
          <a:bodyPr/>
          <a:lstStyle/>
          <a:p>
            <a:r>
              <a:rPr lang="es-MX" dirty="0"/>
              <a:t>La Visión Humana</a:t>
            </a:r>
          </a:p>
        </p:txBody>
      </p:sp>
      <p:sp>
        <p:nvSpPr>
          <p:cNvPr id="3" name="Marcador de contenido 2">
            <a:extLst>
              <a:ext uri="{FF2B5EF4-FFF2-40B4-BE49-F238E27FC236}">
                <a16:creationId xmlns:a16="http://schemas.microsoft.com/office/drawing/2014/main" id="{B30D850A-F415-B2B2-A02E-584822165FD2}"/>
              </a:ext>
            </a:extLst>
          </p:cNvPr>
          <p:cNvSpPr>
            <a:spLocks noGrp="1"/>
          </p:cNvSpPr>
          <p:nvPr>
            <p:ph idx="1"/>
          </p:nvPr>
        </p:nvSpPr>
        <p:spPr/>
        <p:txBody>
          <a:bodyPr>
            <a:normAutofit/>
          </a:bodyPr>
          <a:lstStyle/>
          <a:p>
            <a:pPr marL="0" indent="0">
              <a:buNone/>
            </a:pPr>
            <a:r>
              <a:rPr lang="es-ES" sz="2000" dirty="0"/>
              <a:t>El ojo humano es un órgano complejo que se encarga de la captación de luz y su conversión en señales eléctricas que el cerebro puede interpretar. El ojo es casi una esfera (con un diámetro de unos 20 mm) rodeada por tres membranas: la córnea, la coroides y la retina. </a:t>
            </a:r>
          </a:p>
          <a:p>
            <a:pPr marL="0" indent="0">
              <a:buNone/>
            </a:pPr>
            <a:endParaRPr lang="es-ES" sz="2000" dirty="0"/>
          </a:p>
          <a:p>
            <a:r>
              <a:rPr lang="es-ES" sz="2000" dirty="0"/>
              <a:t>Córnea: es dura y transparente. Tejido que cubre la superficie anterior del ojo. </a:t>
            </a:r>
          </a:p>
          <a:p>
            <a:r>
              <a:rPr lang="es-ES" sz="2000" dirty="0"/>
              <a:t>Esclerótica: continuo con la córnea, está la esclerótica es una membrana opaca que encierra el resto del globo óptico.</a:t>
            </a:r>
          </a:p>
          <a:p>
            <a:r>
              <a:rPr lang="es-ES" sz="2000" dirty="0"/>
              <a:t>La coroides se encuentra directamente debajo de la esclerótica. Esta membrana contiene una red de vasos sanguíneos que sirven como principal fuente de nutrición para el ojo.</a:t>
            </a:r>
            <a:endParaRPr lang="es-MX" sz="3200" dirty="0"/>
          </a:p>
        </p:txBody>
      </p:sp>
    </p:spTree>
    <p:extLst>
      <p:ext uri="{BB962C8B-B14F-4D97-AF65-F5344CB8AC3E}">
        <p14:creationId xmlns:p14="http://schemas.microsoft.com/office/powerpoint/2010/main" val="2737386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B28FB9-0B9B-5EA2-2007-DE0AF340C2B6}"/>
              </a:ext>
            </a:extLst>
          </p:cNvPr>
          <p:cNvSpPr>
            <a:spLocks noGrp="1"/>
          </p:cNvSpPr>
          <p:nvPr>
            <p:ph type="title"/>
          </p:nvPr>
        </p:nvSpPr>
        <p:spPr/>
        <p:txBody>
          <a:bodyPr/>
          <a:lstStyle/>
          <a:p>
            <a:r>
              <a:rPr lang="es-MX" dirty="0"/>
              <a:t>La Visión Humana</a:t>
            </a:r>
          </a:p>
        </p:txBody>
      </p:sp>
      <p:sp>
        <p:nvSpPr>
          <p:cNvPr id="3" name="Marcador de contenido 2">
            <a:extLst>
              <a:ext uri="{FF2B5EF4-FFF2-40B4-BE49-F238E27FC236}">
                <a16:creationId xmlns:a16="http://schemas.microsoft.com/office/drawing/2014/main" id="{B30D850A-F415-B2B2-A02E-584822165FD2}"/>
              </a:ext>
            </a:extLst>
          </p:cNvPr>
          <p:cNvSpPr>
            <a:spLocks noGrp="1"/>
          </p:cNvSpPr>
          <p:nvPr>
            <p:ph idx="1"/>
          </p:nvPr>
        </p:nvSpPr>
        <p:spPr/>
        <p:txBody>
          <a:bodyPr>
            <a:normAutofit/>
          </a:bodyPr>
          <a:lstStyle/>
          <a:p>
            <a:pPr>
              <a:buFont typeface="Arial" panose="020B0604020202020204" pitchFamily="34" charset="0"/>
              <a:buChar char="•"/>
            </a:pPr>
            <a:r>
              <a:rPr lang="es-ES" sz="2000" b="1" dirty="0"/>
              <a:t>Cristalino:</a:t>
            </a:r>
            <a:r>
              <a:rPr lang="es-ES" sz="2000" dirty="0"/>
              <a:t> Funciona como una lente que ajusta su forma para enfocar la luz en la retina.</a:t>
            </a:r>
          </a:p>
          <a:p>
            <a:pPr>
              <a:buFont typeface="Arial" panose="020B0604020202020204" pitchFamily="34" charset="0"/>
              <a:buChar char="•"/>
            </a:pPr>
            <a:r>
              <a:rPr lang="es-ES" sz="2000" b="1" dirty="0"/>
              <a:t>Iris y Pupila:</a:t>
            </a:r>
            <a:r>
              <a:rPr lang="es-ES" sz="2000" dirty="0"/>
              <a:t> El iris es la parte coloreada del ojo que regula el tamaño de la pupila, el agujero central que controla la cantidad de luz que entra.</a:t>
            </a:r>
          </a:p>
          <a:p>
            <a:pPr>
              <a:buFont typeface="Arial" panose="020B0604020202020204" pitchFamily="34" charset="0"/>
              <a:buChar char="•"/>
            </a:pPr>
            <a:r>
              <a:rPr lang="es-ES" sz="2000" b="1" dirty="0"/>
              <a:t>Retina:</a:t>
            </a:r>
            <a:r>
              <a:rPr lang="es-ES" sz="2000" dirty="0"/>
              <a:t> Es la capa interna del ojo que contiene células fotorreceptoras (conos y bastones) que convierten la luz en señales eléctricas.</a:t>
            </a:r>
          </a:p>
          <a:p>
            <a:pPr>
              <a:buFont typeface="Arial" panose="020B0604020202020204" pitchFamily="34" charset="0"/>
              <a:buChar char="•"/>
            </a:pPr>
            <a:r>
              <a:rPr lang="es-ES" sz="2000" b="1" dirty="0"/>
              <a:t>Nervio Óptico:</a:t>
            </a:r>
            <a:r>
              <a:rPr lang="es-ES" sz="2000" dirty="0"/>
              <a:t> Transmite las señales eléctricas desde la retina hasta el cerebro.</a:t>
            </a:r>
          </a:p>
          <a:p>
            <a:pPr marL="0" indent="0">
              <a:buNone/>
            </a:pPr>
            <a:endParaRPr lang="es-MX" sz="3200" dirty="0"/>
          </a:p>
        </p:txBody>
      </p:sp>
    </p:spTree>
    <p:extLst>
      <p:ext uri="{BB962C8B-B14F-4D97-AF65-F5344CB8AC3E}">
        <p14:creationId xmlns:p14="http://schemas.microsoft.com/office/powerpoint/2010/main" val="305163348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7569</TotalTime>
  <Words>2376</Words>
  <Application>Microsoft Office PowerPoint</Application>
  <PresentationFormat>Panorámica</PresentationFormat>
  <Paragraphs>136</Paragraphs>
  <Slides>39</Slides>
  <Notes>18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39</vt:i4>
      </vt:variant>
    </vt:vector>
  </HeadingPairs>
  <TitlesOfParts>
    <vt:vector size="45" baseType="lpstr">
      <vt:lpstr>ＭＳ Ｐゴシック</vt:lpstr>
      <vt:lpstr>Aptos</vt:lpstr>
      <vt:lpstr>Aptos Display</vt:lpstr>
      <vt:lpstr>Arial</vt:lpstr>
      <vt:lpstr>Verdana</vt:lpstr>
      <vt:lpstr>Tema de Office</vt:lpstr>
      <vt:lpstr>El Espectro Electromagnético (EM Sprectrum)</vt:lpstr>
      <vt:lpstr>Presentación de PowerPoint</vt:lpstr>
      <vt:lpstr>Presentación de PowerPoint</vt:lpstr>
      <vt:lpstr>EM Spectrum</vt:lpstr>
      <vt:lpstr>EM Spectrum</vt:lpstr>
      <vt:lpstr>Visión y Percepción</vt:lpstr>
      <vt:lpstr>La Visión Humana</vt:lpstr>
      <vt:lpstr>La Visión Humana</vt:lpstr>
      <vt:lpstr>La Visión Humana</vt:lpstr>
      <vt:lpstr>La Visión Humana</vt:lpstr>
      <vt:lpstr>La Visión Humana</vt:lpstr>
      <vt:lpstr>Sistema de Visión Humana</vt:lpstr>
      <vt:lpstr>Visión y Percepción</vt:lpstr>
      <vt:lpstr>Visión y Percepción</vt:lpstr>
      <vt:lpstr>Historia de la Percepción</vt:lpstr>
      <vt:lpstr>Historia de la Percepción</vt:lpstr>
      <vt:lpstr>Historia de la Percepción</vt:lpstr>
      <vt:lpstr>Historia de la Percepción</vt:lpstr>
      <vt:lpstr>Historia de la Percepción</vt:lpstr>
      <vt:lpstr>Historia de la Percepción</vt:lpstr>
      <vt:lpstr>Historia de la Percepción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¿Qué es una Imagen Digital?</dc:title>
  <dc:creator>Eduardo Tejada García</dc:creator>
  <cp:lastModifiedBy>Eduardo Tejada García</cp:lastModifiedBy>
  <cp:revision>2</cp:revision>
  <dcterms:created xsi:type="dcterms:W3CDTF">2024-08-04T01:19:20Z</dcterms:created>
  <dcterms:modified xsi:type="dcterms:W3CDTF">2024-08-25T17:19:53Z</dcterms:modified>
</cp:coreProperties>
</file>